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8.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9.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0.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6"/>
  </p:notesMasterIdLst>
  <p:handoutMasterIdLst>
    <p:handoutMasterId r:id="rId37"/>
  </p:handoutMasterIdLst>
  <p:sldIdLst>
    <p:sldId id="304" r:id="rId3"/>
    <p:sldId id="257" r:id="rId4"/>
    <p:sldId id="258" r:id="rId5"/>
    <p:sldId id="259" r:id="rId6"/>
    <p:sldId id="262" r:id="rId7"/>
    <p:sldId id="263" r:id="rId8"/>
    <p:sldId id="264" r:id="rId9"/>
    <p:sldId id="265" r:id="rId10"/>
    <p:sldId id="306" r:id="rId11"/>
    <p:sldId id="278" r:id="rId12"/>
    <p:sldId id="310" r:id="rId13"/>
    <p:sldId id="280" r:id="rId14"/>
    <p:sldId id="281" r:id="rId15"/>
    <p:sldId id="283" r:id="rId16"/>
    <p:sldId id="284" r:id="rId17"/>
    <p:sldId id="285" r:id="rId18"/>
    <p:sldId id="308" r:id="rId19"/>
    <p:sldId id="282" r:id="rId20"/>
    <p:sldId id="289" r:id="rId21"/>
    <p:sldId id="288" r:id="rId22"/>
    <p:sldId id="307" r:id="rId23"/>
    <p:sldId id="305" r:id="rId24"/>
    <p:sldId id="268" r:id="rId25"/>
    <p:sldId id="269" r:id="rId26"/>
    <p:sldId id="270" r:id="rId27"/>
    <p:sldId id="271" r:id="rId28"/>
    <p:sldId id="272" r:id="rId29"/>
    <p:sldId id="273" r:id="rId30"/>
    <p:sldId id="274" r:id="rId31"/>
    <p:sldId id="276" r:id="rId32"/>
    <p:sldId id="294" r:id="rId33"/>
    <p:sldId id="303" r:id="rId34"/>
    <p:sldId id="309" r:id="rId35"/>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D75BE4-A281-4008-9999-B280C44DAFDD}" v="1" dt="2023-03-26T01:38:01.2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1400" y="56"/>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42"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ata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sv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svg"/><Relationship Id="rId9" Type="http://schemas.openxmlformats.org/officeDocument/2006/relationships/image" Target="../media/image25.svg"/></Relationships>
</file>

<file path=ppt/diagrams/_rels/data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sv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svg"/><Relationship Id="rId10" Type="http://schemas.openxmlformats.org/officeDocument/2006/relationships/image" Target="../media/image35.svg"/><Relationship Id="rId4" Type="http://schemas.openxmlformats.org/officeDocument/2006/relationships/image" Target="../media/image29.png"/><Relationship Id="rId9" Type="http://schemas.openxmlformats.org/officeDocument/2006/relationships/image" Target="../media/image34.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sv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svg"/><Relationship Id="rId9" Type="http://schemas.openxmlformats.org/officeDocument/2006/relationships/image" Target="../media/image25.svg"/></Relationships>
</file>

<file path=ppt/diagrams/_rels/drawing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sv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svg"/><Relationship Id="rId10" Type="http://schemas.openxmlformats.org/officeDocument/2006/relationships/image" Target="../media/image35.svg"/><Relationship Id="rId4" Type="http://schemas.openxmlformats.org/officeDocument/2006/relationships/image" Target="../media/image29.png"/><Relationship Id="rId9" Type="http://schemas.openxmlformats.org/officeDocument/2006/relationships/image" Target="../media/image34.pn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043FDB-7491-4729-AE1D-5B81CF26D63E}" type="doc">
      <dgm:prSet loTypeId="urn:microsoft.com/office/officeart/2018/5/layout/IconCircle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56643DB3-B7A9-47B2-8D70-92A34AA2DA9C}">
      <dgm:prSet/>
      <dgm:spPr/>
      <dgm:t>
        <a:bodyPr/>
        <a:lstStyle/>
        <a:p>
          <a:pPr>
            <a:lnSpc>
              <a:spcPct val="100000"/>
            </a:lnSpc>
            <a:defRPr cap="all"/>
          </a:pPr>
          <a:r>
            <a:rPr lang="en-US"/>
            <a:t>What they have done, </a:t>
          </a:r>
        </a:p>
      </dgm:t>
    </dgm:pt>
    <dgm:pt modelId="{D6BE314D-68D7-4D9B-9D3C-B5F6BC607AF1}" type="parTrans" cxnId="{7BC6A243-C76B-4C80-924C-24A6C4586C79}">
      <dgm:prSet/>
      <dgm:spPr/>
      <dgm:t>
        <a:bodyPr/>
        <a:lstStyle/>
        <a:p>
          <a:endParaRPr lang="en-US"/>
        </a:p>
      </dgm:t>
    </dgm:pt>
    <dgm:pt modelId="{5EB93146-419D-4D27-9A48-7C8973B0D1F9}" type="sibTrans" cxnId="{7BC6A243-C76B-4C80-924C-24A6C4586C79}">
      <dgm:prSet/>
      <dgm:spPr/>
      <dgm:t>
        <a:bodyPr/>
        <a:lstStyle/>
        <a:p>
          <a:endParaRPr lang="en-US"/>
        </a:p>
      </dgm:t>
    </dgm:pt>
    <dgm:pt modelId="{886FA12D-5A23-4BDB-9749-BC3EDADF63A5}">
      <dgm:prSet/>
      <dgm:spPr/>
      <dgm:t>
        <a:bodyPr/>
        <a:lstStyle/>
        <a:p>
          <a:pPr>
            <a:lnSpc>
              <a:spcPct val="100000"/>
            </a:lnSpc>
            <a:defRPr cap="all"/>
          </a:pPr>
          <a:r>
            <a:rPr lang="en-US"/>
            <a:t>How they felt then and now </a:t>
          </a:r>
        </a:p>
      </dgm:t>
    </dgm:pt>
    <dgm:pt modelId="{AD9B5D7B-9CF8-422C-9D67-2CC9FDEA1FD8}" type="parTrans" cxnId="{BDB453A1-DF9E-4A38-B7B0-D13244A399DA}">
      <dgm:prSet/>
      <dgm:spPr/>
      <dgm:t>
        <a:bodyPr/>
        <a:lstStyle/>
        <a:p>
          <a:endParaRPr lang="en-US"/>
        </a:p>
      </dgm:t>
    </dgm:pt>
    <dgm:pt modelId="{1966A514-8FE7-44D8-A3FC-6A3B644DD33A}" type="sibTrans" cxnId="{BDB453A1-DF9E-4A38-B7B0-D13244A399DA}">
      <dgm:prSet/>
      <dgm:spPr/>
      <dgm:t>
        <a:bodyPr/>
        <a:lstStyle/>
        <a:p>
          <a:endParaRPr lang="en-US"/>
        </a:p>
      </dgm:t>
    </dgm:pt>
    <dgm:pt modelId="{C155C8C5-90CA-4833-AA06-F0B2898ACBDF}">
      <dgm:prSet/>
      <dgm:spPr/>
      <dgm:t>
        <a:bodyPr/>
        <a:lstStyle/>
        <a:p>
          <a:pPr>
            <a:lnSpc>
              <a:spcPct val="100000"/>
            </a:lnSpc>
            <a:defRPr cap="all"/>
          </a:pPr>
          <a:r>
            <a:rPr lang="en-US"/>
            <a:t>How they hope to take responsibility </a:t>
          </a:r>
        </a:p>
      </dgm:t>
    </dgm:pt>
    <dgm:pt modelId="{71924821-1DBB-4523-BD01-A81BE73D6AB2}" type="parTrans" cxnId="{89A28837-61F1-44BE-B855-68963F8C0326}">
      <dgm:prSet/>
      <dgm:spPr/>
      <dgm:t>
        <a:bodyPr/>
        <a:lstStyle/>
        <a:p>
          <a:endParaRPr lang="en-US"/>
        </a:p>
      </dgm:t>
    </dgm:pt>
    <dgm:pt modelId="{669712EA-CC28-428F-BEBB-5B722A8ED14B}" type="sibTrans" cxnId="{89A28837-61F1-44BE-B855-68963F8C0326}">
      <dgm:prSet/>
      <dgm:spPr/>
      <dgm:t>
        <a:bodyPr/>
        <a:lstStyle/>
        <a:p>
          <a:endParaRPr lang="en-US"/>
        </a:p>
      </dgm:t>
    </dgm:pt>
    <dgm:pt modelId="{3F655156-0DB0-42D9-918D-FA54CAB94BA7}">
      <dgm:prSet/>
      <dgm:spPr/>
      <dgm:t>
        <a:bodyPr/>
        <a:lstStyle/>
        <a:p>
          <a:pPr>
            <a:lnSpc>
              <a:spcPct val="100000"/>
            </a:lnSpc>
            <a:defRPr cap="all"/>
          </a:pPr>
          <a:r>
            <a:rPr lang="en-US"/>
            <a:t>How they may make amends for what has occurred.</a:t>
          </a:r>
        </a:p>
      </dgm:t>
    </dgm:pt>
    <dgm:pt modelId="{CA60E5C0-ACD2-4ECA-9F2A-656F3518D4E8}" type="parTrans" cxnId="{B3EF2510-13F5-4602-949D-15189301E4E0}">
      <dgm:prSet/>
      <dgm:spPr/>
      <dgm:t>
        <a:bodyPr/>
        <a:lstStyle/>
        <a:p>
          <a:endParaRPr lang="en-US"/>
        </a:p>
      </dgm:t>
    </dgm:pt>
    <dgm:pt modelId="{8B80DE79-50D8-47CE-9693-8631DB87B280}" type="sibTrans" cxnId="{B3EF2510-13F5-4602-949D-15189301E4E0}">
      <dgm:prSet/>
      <dgm:spPr/>
      <dgm:t>
        <a:bodyPr/>
        <a:lstStyle/>
        <a:p>
          <a:endParaRPr lang="en-US"/>
        </a:p>
      </dgm:t>
    </dgm:pt>
    <dgm:pt modelId="{ECFA8584-9480-466E-9A18-D4227C20241B}" type="pres">
      <dgm:prSet presAssocID="{FF043FDB-7491-4729-AE1D-5B81CF26D63E}" presName="root" presStyleCnt="0">
        <dgm:presLayoutVars>
          <dgm:dir/>
          <dgm:resizeHandles val="exact"/>
        </dgm:presLayoutVars>
      </dgm:prSet>
      <dgm:spPr/>
    </dgm:pt>
    <dgm:pt modelId="{B8AE9F29-D42F-43FD-AEC2-FE0CAD6722F9}" type="pres">
      <dgm:prSet presAssocID="{56643DB3-B7A9-47B2-8D70-92A34AA2DA9C}" presName="compNode" presStyleCnt="0"/>
      <dgm:spPr/>
    </dgm:pt>
    <dgm:pt modelId="{24FAEF0C-A8F2-491D-B153-2D2111EFDEC8}" type="pres">
      <dgm:prSet presAssocID="{56643DB3-B7A9-47B2-8D70-92A34AA2DA9C}" presName="iconBgRect" presStyleLbl="bgShp" presStyleIdx="0" presStyleCnt="4"/>
      <dgm:spPr/>
    </dgm:pt>
    <dgm:pt modelId="{E6CBA5EF-7B92-41C1-840E-7089D8D8BB40}" type="pres">
      <dgm:prSet presAssocID="{56643DB3-B7A9-47B2-8D70-92A34AA2DA9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 List"/>
        </a:ext>
      </dgm:extLst>
    </dgm:pt>
    <dgm:pt modelId="{AE085AC2-3376-4A03-8B08-C49376EFA9A9}" type="pres">
      <dgm:prSet presAssocID="{56643DB3-B7A9-47B2-8D70-92A34AA2DA9C}" presName="spaceRect" presStyleCnt="0"/>
      <dgm:spPr/>
    </dgm:pt>
    <dgm:pt modelId="{98EC9CA6-7362-422D-9F77-D5BE498D4AFC}" type="pres">
      <dgm:prSet presAssocID="{56643DB3-B7A9-47B2-8D70-92A34AA2DA9C}" presName="textRect" presStyleLbl="revTx" presStyleIdx="0" presStyleCnt="4">
        <dgm:presLayoutVars>
          <dgm:chMax val="1"/>
          <dgm:chPref val="1"/>
        </dgm:presLayoutVars>
      </dgm:prSet>
      <dgm:spPr/>
    </dgm:pt>
    <dgm:pt modelId="{AB5950D0-B8EF-49C7-9347-757A8C4C9ECA}" type="pres">
      <dgm:prSet presAssocID="{5EB93146-419D-4D27-9A48-7C8973B0D1F9}" presName="sibTrans" presStyleCnt="0"/>
      <dgm:spPr/>
    </dgm:pt>
    <dgm:pt modelId="{A1D7368A-CC1D-4754-8902-A20D93B7A966}" type="pres">
      <dgm:prSet presAssocID="{886FA12D-5A23-4BDB-9749-BC3EDADF63A5}" presName="compNode" presStyleCnt="0"/>
      <dgm:spPr/>
    </dgm:pt>
    <dgm:pt modelId="{1E8A0D1E-AEF0-4CA1-A1D4-3E679D9FD091}" type="pres">
      <dgm:prSet presAssocID="{886FA12D-5A23-4BDB-9749-BC3EDADF63A5}" presName="iconBgRect" presStyleLbl="bgShp" presStyleIdx="1" presStyleCnt="4"/>
      <dgm:spPr/>
    </dgm:pt>
    <dgm:pt modelId="{45FDDE9E-7C04-41AE-A49A-473B546CA405}" type="pres">
      <dgm:prSet presAssocID="{886FA12D-5A23-4BDB-9749-BC3EDADF63A5}"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ad Face with No Fill"/>
        </a:ext>
      </dgm:extLst>
    </dgm:pt>
    <dgm:pt modelId="{58B7F01B-CAF3-4AA9-B6DB-7EBB4669ED1F}" type="pres">
      <dgm:prSet presAssocID="{886FA12D-5A23-4BDB-9749-BC3EDADF63A5}" presName="spaceRect" presStyleCnt="0"/>
      <dgm:spPr/>
    </dgm:pt>
    <dgm:pt modelId="{6B588A84-8F1D-4240-AC1D-D923ED340403}" type="pres">
      <dgm:prSet presAssocID="{886FA12D-5A23-4BDB-9749-BC3EDADF63A5}" presName="textRect" presStyleLbl="revTx" presStyleIdx="1" presStyleCnt="4">
        <dgm:presLayoutVars>
          <dgm:chMax val="1"/>
          <dgm:chPref val="1"/>
        </dgm:presLayoutVars>
      </dgm:prSet>
      <dgm:spPr/>
    </dgm:pt>
    <dgm:pt modelId="{11772948-5F4A-4ADE-9139-454577789058}" type="pres">
      <dgm:prSet presAssocID="{1966A514-8FE7-44D8-A3FC-6A3B644DD33A}" presName="sibTrans" presStyleCnt="0"/>
      <dgm:spPr/>
    </dgm:pt>
    <dgm:pt modelId="{CF22B04B-EBDF-4477-B94C-A8CEA07AECF9}" type="pres">
      <dgm:prSet presAssocID="{C155C8C5-90CA-4833-AA06-F0B2898ACBDF}" presName="compNode" presStyleCnt="0"/>
      <dgm:spPr/>
    </dgm:pt>
    <dgm:pt modelId="{E6699C08-EC07-4E13-9811-A92C80351368}" type="pres">
      <dgm:prSet presAssocID="{C155C8C5-90CA-4833-AA06-F0B2898ACBDF}" presName="iconBgRect" presStyleLbl="bgShp" presStyleIdx="2" presStyleCnt="4"/>
      <dgm:spPr/>
    </dgm:pt>
    <dgm:pt modelId="{4B5FC85D-E35C-4314-9319-BE538C02677E}" type="pres">
      <dgm:prSet presAssocID="{C155C8C5-90CA-4833-AA06-F0B2898ACBD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andshake"/>
        </a:ext>
      </dgm:extLst>
    </dgm:pt>
    <dgm:pt modelId="{54BE7015-BA1B-41EC-8DE3-9F2898514C5C}" type="pres">
      <dgm:prSet presAssocID="{C155C8C5-90CA-4833-AA06-F0B2898ACBDF}" presName="spaceRect" presStyleCnt="0"/>
      <dgm:spPr/>
    </dgm:pt>
    <dgm:pt modelId="{32AF518D-B171-4664-870C-58E5EEA239DD}" type="pres">
      <dgm:prSet presAssocID="{C155C8C5-90CA-4833-AA06-F0B2898ACBDF}" presName="textRect" presStyleLbl="revTx" presStyleIdx="2" presStyleCnt="4">
        <dgm:presLayoutVars>
          <dgm:chMax val="1"/>
          <dgm:chPref val="1"/>
        </dgm:presLayoutVars>
      </dgm:prSet>
      <dgm:spPr/>
    </dgm:pt>
    <dgm:pt modelId="{E62D8142-C152-4941-ADA5-63A11E7353D5}" type="pres">
      <dgm:prSet presAssocID="{669712EA-CC28-428F-BEBB-5B722A8ED14B}" presName="sibTrans" presStyleCnt="0"/>
      <dgm:spPr/>
    </dgm:pt>
    <dgm:pt modelId="{9A566E45-E85E-473A-BEBE-213068062CCA}" type="pres">
      <dgm:prSet presAssocID="{3F655156-0DB0-42D9-918D-FA54CAB94BA7}" presName="compNode" presStyleCnt="0"/>
      <dgm:spPr/>
    </dgm:pt>
    <dgm:pt modelId="{22470481-5EB4-4FDC-8EE5-FF0A7959F0C7}" type="pres">
      <dgm:prSet presAssocID="{3F655156-0DB0-42D9-918D-FA54CAB94BA7}" presName="iconBgRect" presStyleLbl="bgShp" presStyleIdx="3" presStyleCnt="4"/>
      <dgm:spPr/>
    </dgm:pt>
    <dgm:pt modelId="{FCA71F4A-7578-4D4F-AB7F-2403CA060054}" type="pres">
      <dgm:prSet presAssocID="{3F655156-0DB0-42D9-918D-FA54CAB94BA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avel"/>
        </a:ext>
      </dgm:extLst>
    </dgm:pt>
    <dgm:pt modelId="{B3682AC7-B167-44CF-9BFA-DDA1593E76CF}" type="pres">
      <dgm:prSet presAssocID="{3F655156-0DB0-42D9-918D-FA54CAB94BA7}" presName="spaceRect" presStyleCnt="0"/>
      <dgm:spPr/>
    </dgm:pt>
    <dgm:pt modelId="{0368244D-D69C-4ABC-AF46-ED7EDA3FCB4E}" type="pres">
      <dgm:prSet presAssocID="{3F655156-0DB0-42D9-918D-FA54CAB94BA7}" presName="textRect" presStyleLbl="revTx" presStyleIdx="3" presStyleCnt="4">
        <dgm:presLayoutVars>
          <dgm:chMax val="1"/>
          <dgm:chPref val="1"/>
        </dgm:presLayoutVars>
      </dgm:prSet>
      <dgm:spPr/>
    </dgm:pt>
  </dgm:ptLst>
  <dgm:cxnLst>
    <dgm:cxn modelId="{B3EF2510-13F5-4602-949D-15189301E4E0}" srcId="{FF043FDB-7491-4729-AE1D-5B81CF26D63E}" destId="{3F655156-0DB0-42D9-918D-FA54CAB94BA7}" srcOrd="3" destOrd="0" parTransId="{CA60E5C0-ACD2-4ECA-9F2A-656F3518D4E8}" sibTransId="{8B80DE79-50D8-47CE-9693-8631DB87B280}"/>
    <dgm:cxn modelId="{89A28837-61F1-44BE-B855-68963F8C0326}" srcId="{FF043FDB-7491-4729-AE1D-5B81CF26D63E}" destId="{C155C8C5-90CA-4833-AA06-F0B2898ACBDF}" srcOrd="2" destOrd="0" parTransId="{71924821-1DBB-4523-BD01-A81BE73D6AB2}" sibTransId="{669712EA-CC28-428F-BEBB-5B722A8ED14B}"/>
    <dgm:cxn modelId="{7BC6A243-C76B-4C80-924C-24A6C4586C79}" srcId="{FF043FDB-7491-4729-AE1D-5B81CF26D63E}" destId="{56643DB3-B7A9-47B2-8D70-92A34AA2DA9C}" srcOrd="0" destOrd="0" parTransId="{D6BE314D-68D7-4D9B-9D3C-B5F6BC607AF1}" sibTransId="{5EB93146-419D-4D27-9A48-7C8973B0D1F9}"/>
    <dgm:cxn modelId="{3FA6287F-557A-4939-B96C-98646E7D478F}" type="presOf" srcId="{56643DB3-B7A9-47B2-8D70-92A34AA2DA9C}" destId="{98EC9CA6-7362-422D-9F77-D5BE498D4AFC}" srcOrd="0" destOrd="0" presId="urn:microsoft.com/office/officeart/2018/5/layout/IconCircleLabelList"/>
    <dgm:cxn modelId="{BDB453A1-DF9E-4A38-B7B0-D13244A399DA}" srcId="{FF043FDB-7491-4729-AE1D-5B81CF26D63E}" destId="{886FA12D-5A23-4BDB-9749-BC3EDADF63A5}" srcOrd="1" destOrd="0" parTransId="{AD9B5D7B-9CF8-422C-9D67-2CC9FDEA1FD8}" sibTransId="{1966A514-8FE7-44D8-A3FC-6A3B644DD33A}"/>
    <dgm:cxn modelId="{EE03BFB1-8BE5-4BFF-8EEE-765DC001A14A}" type="presOf" srcId="{FF043FDB-7491-4729-AE1D-5B81CF26D63E}" destId="{ECFA8584-9480-466E-9A18-D4227C20241B}" srcOrd="0" destOrd="0" presId="urn:microsoft.com/office/officeart/2018/5/layout/IconCircleLabelList"/>
    <dgm:cxn modelId="{D79F8CCD-0F9B-41B0-A2D2-143674E27995}" type="presOf" srcId="{C155C8C5-90CA-4833-AA06-F0B2898ACBDF}" destId="{32AF518D-B171-4664-870C-58E5EEA239DD}" srcOrd="0" destOrd="0" presId="urn:microsoft.com/office/officeart/2018/5/layout/IconCircleLabelList"/>
    <dgm:cxn modelId="{17F534E4-56FD-42F3-BDE5-AE83C072F8E5}" type="presOf" srcId="{3F655156-0DB0-42D9-918D-FA54CAB94BA7}" destId="{0368244D-D69C-4ABC-AF46-ED7EDA3FCB4E}" srcOrd="0" destOrd="0" presId="urn:microsoft.com/office/officeart/2018/5/layout/IconCircleLabelList"/>
    <dgm:cxn modelId="{7EC1A6F8-A384-42C5-90CB-2CA459CC3731}" type="presOf" srcId="{886FA12D-5A23-4BDB-9749-BC3EDADF63A5}" destId="{6B588A84-8F1D-4240-AC1D-D923ED340403}" srcOrd="0" destOrd="0" presId="urn:microsoft.com/office/officeart/2018/5/layout/IconCircleLabelList"/>
    <dgm:cxn modelId="{1B2EE077-52A3-4EAB-8697-8D5E389B89B1}" type="presParOf" srcId="{ECFA8584-9480-466E-9A18-D4227C20241B}" destId="{B8AE9F29-D42F-43FD-AEC2-FE0CAD6722F9}" srcOrd="0" destOrd="0" presId="urn:microsoft.com/office/officeart/2018/5/layout/IconCircleLabelList"/>
    <dgm:cxn modelId="{265A5101-559B-41AF-9626-E991DBC9FD0C}" type="presParOf" srcId="{B8AE9F29-D42F-43FD-AEC2-FE0CAD6722F9}" destId="{24FAEF0C-A8F2-491D-B153-2D2111EFDEC8}" srcOrd="0" destOrd="0" presId="urn:microsoft.com/office/officeart/2018/5/layout/IconCircleLabelList"/>
    <dgm:cxn modelId="{7C0AC9DB-CB9F-4347-8560-2C73E1DBB227}" type="presParOf" srcId="{B8AE9F29-D42F-43FD-AEC2-FE0CAD6722F9}" destId="{E6CBA5EF-7B92-41C1-840E-7089D8D8BB40}" srcOrd="1" destOrd="0" presId="urn:microsoft.com/office/officeart/2018/5/layout/IconCircleLabelList"/>
    <dgm:cxn modelId="{C2F34CA3-1343-42FE-9452-82195AE1647A}" type="presParOf" srcId="{B8AE9F29-D42F-43FD-AEC2-FE0CAD6722F9}" destId="{AE085AC2-3376-4A03-8B08-C49376EFA9A9}" srcOrd="2" destOrd="0" presId="urn:microsoft.com/office/officeart/2018/5/layout/IconCircleLabelList"/>
    <dgm:cxn modelId="{8A81EFA7-8610-4418-B412-0F6736EDDC47}" type="presParOf" srcId="{B8AE9F29-D42F-43FD-AEC2-FE0CAD6722F9}" destId="{98EC9CA6-7362-422D-9F77-D5BE498D4AFC}" srcOrd="3" destOrd="0" presId="urn:microsoft.com/office/officeart/2018/5/layout/IconCircleLabelList"/>
    <dgm:cxn modelId="{EA5A1576-4A30-4C83-BA50-D83697044748}" type="presParOf" srcId="{ECFA8584-9480-466E-9A18-D4227C20241B}" destId="{AB5950D0-B8EF-49C7-9347-757A8C4C9ECA}" srcOrd="1" destOrd="0" presId="urn:microsoft.com/office/officeart/2018/5/layout/IconCircleLabelList"/>
    <dgm:cxn modelId="{8807F219-E7F1-4B14-AD6D-909EEBDB5679}" type="presParOf" srcId="{ECFA8584-9480-466E-9A18-D4227C20241B}" destId="{A1D7368A-CC1D-4754-8902-A20D93B7A966}" srcOrd="2" destOrd="0" presId="urn:microsoft.com/office/officeart/2018/5/layout/IconCircleLabelList"/>
    <dgm:cxn modelId="{39787533-9CE6-4C66-A1E2-8F2A7AAB1390}" type="presParOf" srcId="{A1D7368A-CC1D-4754-8902-A20D93B7A966}" destId="{1E8A0D1E-AEF0-4CA1-A1D4-3E679D9FD091}" srcOrd="0" destOrd="0" presId="urn:microsoft.com/office/officeart/2018/5/layout/IconCircleLabelList"/>
    <dgm:cxn modelId="{B9FF852C-986F-4FEB-838F-CB8F64D2CB8D}" type="presParOf" srcId="{A1D7368A-CC1D-4754-8902-A20D93B7A966}" destId="{45FDDE9E-7C04-41AE-A49A-473B546CA405}" srcOrd="1" destOrd="0" presId="urn:microsoft.com/office/officeart/2018/5/layout/IconCircleLabelList"/>
    <dgm:cxn modelId="{B69707A5-24A5-4B61-8DFF-5DF2744B79EE}" type="presParOf" srcId="{A1D7368A-CC1D-4754-8902-A20D93B7A966}" destId="{58B7F01B-CAF3-4AA9-B6DB-7EBB4669ED1F}" srcOrd="2" destOrd="0" presId="urn:microsoft.com/office/officeart/2018/5/layout/IconCircleLabelList"/>
    <dgm:cxn modelId="{6022B807-4640-4DC7-B672-4ED17337610F}" type="presParOf" srcId="{A1D7368A-CC1D-4754-8902-A20D93B7A966}" destId="{6B588A84-8F1D-4240-AC1D-D923ED340403}" srcOrd="3" destOrd="0" presId="urn:microsoft.com/office/officeart/2018/5/layout/IconCircleLabelList"/>
    <dgm:cxn modelId="{16F35851-B97E-401B-83A6-2BF230CDC3BB}" type="presParOf" srcId="{ECFA8584-9480-466E-9A18-D4227C20241B}" destId="{11772948-5F4A-4ADE-9139-454577789058}" srcOrd="3" destOrd="0" presId="urn:microsoft.com/office/officeart/2018/5/layout/IconCircleLabelList"/>
    <dgm:cxn modelId="{A203D2E4-04A9-4525-863C-2A46B8900B4B}" type="presParOf" srcId="{ECFA8584-9480-466E-9A18-D4227C20241B}" destId="{CF22B04B-EBDF-4477-B94C-A8CEA07AECF9}" srcOrd="4" destOrd="0" presId="urn:microsoft.com/office/officeart/2018/5/layout/IconCircleLabelList"/>
    <dgm:cxn modelId="{7CA09750-9FDD-464C-A440-716AB7E91FC0}" type="presParOf" srcId="{CF22B04B-EBDF-4477-B94C-A8CEA07AECF9}" destId="{E6699C08-EC07-4E13-9811-A92C80351368}" srcOrd="0" destOrd="0" presId="urn:microsoft.com/office/officeart/2018/5/layout/IconCircleLabelList"/>
    <dgm:cxn modelId="{59ECC455-AFC3-4F46-8729-31F13EE7612D}" type="presParOf" srcId="{CF22B04B-EBDF-4477-B94C-A8CEA07AECF9}" destId="{4B5FC85D-E35C-4314-9319-BE538C02677E}" srcOrd="1" destOrd="0" presId="urn:microsoft.com/office/officeart/2018/5/layout/IconCircleLabelList"/>
    <dgm:cxn modelId="{2C0D2584-E88F-46EC-A4A3-05308116D90E}" type="presParOf" srcId="{CF22B04B-EBDF-4477-B94C-A8CEA07AECF9}" destId="{54BE7015-BA1B-41EC-8DE3-9F2898514C5C}" srcOrd="2" destOrd="0" presId="urn:microsoft.com/office/officeart/2018/5/layout/IconCircleLabelList"/>
    <dgm:cxn modelId="{9D94A1D3-2A1B-47E5-8C1E-CD84990B5394}" type="presParOf" srcId="{CF22B04B-EBDF-4477-B94C-A8CEA07AECF9}" destId="{32AF518D-B171-4664-870C-58E5EEA239DD}" srcOrd="3" destOrd="0" presId="urn:microsoft.com/office/officeart/2018/5/layout/IconCircleLabelList"/>
    <dgm:cxn modelId="{BDB5E2E7-924C-4560-98E8-2717A5495EEE}" type="presParOf" srcId="{ECFA8584-9480-466E-9A18-D4227C20241B}" destId="{E62D8142-C152-4941-ADA5-63A11E7353D5}" srcOrd="5" destOrd="0" presId="urn:microsoft.com/office/officeart/2018/5/layout/IconCircleLabelList"/>
    <dgm:cxn modelId="{7052DD37-9DC9-4B66-A35F-820690FF128D}" type="presParOf" srcId="{ECFA8584-9480-466E-9A18-D4227C20241B}" destId="{9A566E45-E85E-473A-BEBE-213068062CCA}" srcOrd="6" destOrd="0" presId="urn:microsoft.com/office/officeart/2018/5/layout/IconCircleLabelList"/>
    <dgm:cxn modelId="{D341D67D-2C1B-438B-9645-FD38C33A9BE9}" type="presParOf" srcId="{9A566E45-E85E-473A-BEBE-213068062CCA}" destId="{22470481-5EB4-4FDC-8EE5-FF0A7959F0C7}" srcOrd="0" destOrd="0" presId="urn:microsoft.com/office/officeart/2018/5/layout/IconCircleLabelList"/>
    <dgm:cxn modelId="{BA063792-1A3F-4A40-9291-5176C49EEA47}" type="presParOf" srcId="{9A566E45-E85E-473A-BEBE-213068062CCA}" destId="{FCA71F4A-7578-4D4F-AB7F-2403CA060054}" srcOrd="1" destOrd="0" presId="urn:microsoft.com/office/officeart/2018/5/layout/IconCircleLabelList"/>
    <dgm:cxn modelId="{0227C3E2-0C7F-42AE-8EBE-3FB992079D7B}" type="presParOf" srcId="{9A566E45-E85E-473A-BEBE-213068062CCA}" destId="{B3682AC7-B167-44CF-9BFA-DDA1593E76CF}" srcOrd="2" destOrd="0" presId="urn:microsoft.com/office/officeart/2018/5/layout/IconCircleLabelList"/>
    <dgm:cxn modelId="{C38FA53A-72E8-409B-8FC0-315A914889AC}" type="presParOf" srcId="{9A566E45-E85E-473A-BEBE-213068062CCA}" destId="{0368244D-D69C-4ABC-AF46-ED7EDA3FCB4E}" srcOrd="3" destOrd="0" presId="urn:microsoft.com/office/officeart/2018/5/layout/IconCircle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6B2646D-2111-4D1B-B467-4457156D2BC5}" type="doc">
      <dgm:prSet loTypeId="urn:microsoft.com/office/officeart/2018/2/layout/IconVerticalSolidList" loCatId="icon" qsTypeId="urn:microsoft.com/office/officeart/2005/8/quickstyle/simple1" qsCatId="simple" csTypeId="urn:microsoft.com/office/officeart/2018/5/colors/Iconchunking_neutralicontext_accent0_3" csCatId="mainScheme" phldr="1"/>
      <dgm:spPr/>
      <dgm:t>
        <a:bodyPr/>
        <a:lstStyle/>
        <a:p>
          <a:endParaRPr lang="en-US"/>
        </a:p>
      </dgm:t>
    </dgm:pt>
    <dgm:pt modelId="{30349347-FDE9-4020-B460-B1C59C1B4979}">
      <dgm:prSet/>
      <dgm:spPr/>
      <dgm:t>
        <a:bodyPr/>
        <a:lstStyle/>
        <a:p>
          <a:pPr>
            <a:lnSpc>
              <a:spcPct val="100000"/>
            </a:lnSpc>
          </a:pPr>
          <a:r>
            <a:rPr lang="en-US"/>
            <a:t>Respects and appreciates people</a:t>
          </a:r>
        </a:p>
      </dgm:t>
    </dgm:pt>
    <dgm:pt modelId="{36C709A9-28F6-4478-8E9C-21FC97141636}" type="parTrans" cxnId="{67CA646D-A695-4D70-BB79-7324EA228657}">
      <dgm:prSet/>
      <dgm:spPr/>
      <dgm:t>
        <a:bodyPr/>
        <a:lstStyle/>
        <a:p>
          <a:endParaRPr lang="en-US"/>
        </a:p>
      </dgm:t>
    </dgm:pt>
    <dgm:pt modelId="{A3191B6A-178C-4301-900A-4A79CD7CFA95}" type="sibTrans" cxnId="{67CA646D-A695-4D70-BB79-7324EA228657}">
      <dgm:prSet/>
      <dgm:spPr/>
      <dgm:t>
        <a:bodyPr/>
        <a:lstStyle/>
        <a:p>
          <a:endParaRPr lang="en-US"/>
        </a:p>
      </dgm:t>
    </dgm:pt>
    <dgm:pt modelId="{DB69E2B3-94FC-4C48-906C-2A227BBF2EDE}">
      <dgm:prSet/>
      <dgm:spPr/>
      <dgm:t>
        <a:bodyPr/>
        <a:lstStyle/>
        <a:p>
          <a:pPr>
            <a:lnSpc>
              <a:spcPct val="100000"/>
            </a:lnSpc>
          </a:pPr>
          <a:r>
            <a:rPr lang="en-US"/>
            <a:t>Is compassionate</a:t>
          </a:r>
        </a:p>
      </dgm:t>
    </dgm:pt>
    <dgm:pt modelId="{908D3968-1C11-4247-AB3D-07A1C7621FA5}" type="parTrans" cxnId="{938E8054-0066-47F1-BC7A-8A0857856D1D}">
      <dgm:prSet/>
      <dgm:spPr/>
      <dgm:t>
        <a:bodyPr/>
        <a:lstStyle/>
        <a:p>
          <a:endParaRPr lang="en-US"/>
        </a:p>
      </dgm:t>
    </dgm:pt>
    <dgm:pt modelId="{E82B7063-160D-4894-A9A3-6EE3A33AE3C8}" type="sibTrans" cxnId="{938E8054-0066-47F1-BC7A-8A0857856D1D}">
      <dgm:prSet/>
      <dgm:spPr/>
      <dgm:t>
        <a:bodyPr/>
        <a:lstStyle/>
        <a:p>
          <a:endParaRPr lang="en-US"/>
        </a:p>
      </dgm:t>
    </dgm:pt>
    <dgm:pt modelId="{A0F8FB04-7AEA-4A40-80A9-40B7E8CE2E92}">
      <dgm:prSet/>
      <dgm:spPr/>
      <dgm:t>
        <a:bodyPr/>
        <a:lstStyle/>
        <a:p>
          <a:pPr>
            <a:lnSpc>
              <a:spcPct val="100000"/>
            </a:lnSpc>
          </a:pPr>
          <a:r>
            <a:rPr lang="en-US"/>
            <a:t>Is Self aware</a:t>
          </a:r>
        </a:p>
      </dgm:t>
    </dgm:pt>
    <dgm:pt modelId="{B64559BD-1286-4A08-9717-559001FF3C5A}" type="parTrans" cxnId="{E69FB320-5DCA-42D7-A10B-B46BAF2342FE}">
      <dgm:prSet/>
      <dgm:spPr/>
      <dgm:t>
        <a:bodyPr/>
        <a:lstStyle/>
        <a:p>
          <a:endParaRPr lang="en-US"/>
        </a:p>
      </dgm:t>
    </dgm:pt>
    <dgm:pt modelId="{D0D8CCE5-B3C8-4243-886F-F764306FACA8}" type="sibTrans" cxnId="{E69FB320-5DCA-42D7-A10B-B46BAF2342FE}">
      <dgm:prSet/>
      <dgm:spPr/>
      <dgm:t>
        <a:bodyPr/>
        <a:lstStyle/>
        <a:p>
          <a:endParaRPr lang="en-US"/>
        </a:p>
      </dgm:t>
    </dgm:pt>
    <dgm:pt modelId="{552C03C2-5B95-478C-895C-279EECD571BC}">
      <dgm:prSet/>
      <dgm:spPr/>
      <dgm:t>
        <a:bodyPr/>
        <a:lstStyle/>
        <a:p>
          <a:pPr>
            <a:lnSpc>
              <a:spcPct val="100000"/>
            </a:lnSpc>
          </a:pPr>
          <a:r>
            <a:rPr lang="en-US"/>
            <a:t>Understands behavior may be expression of inner feelings</a:t>
          </a:r>
        </a:p>
      </dgm:t>
    </dgm:pt>
    <dgm:pt modelId="{40D15328-2F53-448D-AE2C-13D0CC5AD320}" type="parTrans" cxnId="{8DCCBD5E-BDC2-4352-81A7-E23C7867612A}">
      <dgm:prSet/>
      <dgm:spPr/>
      <dgm:t>
        <a:bodyPr/>
        <a:lstStyle/>
        <a:p>
          <a:endParaRPr lang="en-US"/>
        </a:p>
      </dgm:t>
    </dgm:pt>
    <dgm:pt modelId="{AF9A6E5C-46C3-44DB-B588-8686747AB15A}" type="sibTrans" cxnId="{8DCCBD5E-BDC2-4352-81A7-E23C7867612A}">
      <dgm:prSet/>
      <dgm:spPr/>
      <dgm:t>
        <a:bodyPr/>
        <a:lstStyle/>
        <a:p>
          <a:endParaRPr lang="en-US"/>
        </a:p>
      </dgm:t>
    </dgm:pt>
    <dgm:pt modelId="{61861384-E4B0-4CD0-AA2A-E71C1E89C8F3}">
      <dgm:prSet/>
      <dgm:spPr/>
      <dgm:t>
        <a:bodyPr/>
        <a:lstStyle/>
        <a:p>
          <a:pPr>
            <a:lnSpc>
              <a:spcPct val="100000"/>
            </a:lnSpc>
          </a:pPr>
          <a:r>
            <a:rPr lang="en-US"/>
            <a:t>Is ready for anything and able to change at a moment’s notice</a:t>
          </a:r>
        </a:p>
      </dgm:t>
    </dgm:pt>
    <dgm:pt modelId="{B29B8AA5-1A43-4C29-A72F-9ED9A9DF4AB9}" type="parTrans" cxnId="{71944FB7-2E2B-42B4-8135-4676BC84C495}">
      <dgm:prSet/>
      <dgm:spPr/>
      <dgm:t>
        <a:bodyPr/>
        <a:lstStyle/>
        <a:p>
          <a:endParaRPr lang="en-US"/>
        </a:p>
      </dgm:t>
    </dgm:pt>
    <dgm:pt modelId="{3D2D2E41-48F8-45C4-A5CE-9666187387CE}" type="sibTrans" cxnId="{71944FB7-2E2B-42B4-8135-4676BC84C495}">
      <dgm:prSet/>
      <dgm:spPr/>
      <dgm:t>
        <a:bodyPr/>
        <a:lstStyle/>
        <a:p>
          <a:endParaRPr lang="en-US"/>
        </a:p>
      </dgm:t>
    </dgm:pt>
    <dgm:pt modelId="{AE7CF02D-7F14-4865-92C0-8FA7BB91B4C1}" type="pres">
      <dgm:prSet presAssocID="{46B2646D-2111-4D1B-B467-4457156D2BC5}" presName="root" presStyleCnt="0">
        <dgm:presLayoutVars>
          <dgm:dir/>
          <dgm:resizeHandles val="exact"/>
        </dgm:presLayoutVars>
      </dgm:prSet>
      <dgm:spPr/>
    </dgm:pt>
    <dgm:pt modelId="{8DA76655-652C-4C6F-B315-E616FA8484B3}" type="pres">
      <dgm:prSet presAssocID="{30349347-FDE9-4020-B460-B1C59C1B4979}" presName="compNode" presStyleCnt="0"/>
      <dgm:spPr/>
    </dgm:pt>
    <dgm:pt modelId="{BBF5ED15-DE10-4FA3-818E-17BD1596B479}" type="pres">
      <dgm:prSet presAssocID="{30349347-FDE9-4020-B460-B1C59C1B4979}" presName="bgRect" presStyleLbl="bgShp" presStyleIdx="0" presStyleCnt="5"/>
      <dgm:spPr/>
    </dgm:pt>
    <dgm:pt modelId="{723ADF42-9991-4A09-BD29-76DA135A5334}" type="pres">
      <dgm:prSet presAssocID="{30349347-FDE9-4020-B460-B1C59C1B4979}"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F5B2E9F6-3681-4EB1-9EFA-07A0F0BF9075}" type="pres">
      <dgm:prSet presAssocID="{30349347-FDE9-4020-B460-B1C59C1B4979}" presName="spaceRect" presStyleCnt="0"/>
      <dgm:spPr/>
    </dgm:pt>
    <dgm:pt modelId="{17DE9010-D498-4344-96D8-FDCF2ACAC793}" type="pres">
      <dgm:prSet presAssocID="{30349347-FDE9-4020-B460-B1C59C1B4979}" presName="parTx" presStyleLbl="revTx" presStyleIdx="0" presStyleCnt="5">
        <dgm:presLayoutVars>
          <dgm:chMax val="0"/>
          <dgm:chPref val="0"/>
        </dgm:presLayoutVars>
      </dgm:prSet>
      <dgm:spPr/>
    </dgm:pt>
    <dgm:pt modelId="{8164C516-2F7F-4CFE-A2AE-2E2D4BDC88E9}" type="pres">
      <dgm:prSet presAssocID="{A3191B6A-178C-4301-900A-4A79CD7CFA95}" presName="sibTrans" presStyleCnt="0"/>
      <dgm:spPr/>
    </dgm:pt>
    <dgm:pt modelId="{7E3484CC-0DE3-4715-AC92-159BECD6F172}" type="pres">
      <dgm:prSet presAssocID="{DB69E2B3-94FC-4C48-906C-2A227BBF2EDE}" presName="compNode" presStyleCnt="0"/>
      <dgm:spPr/>
    </dgm:pt>
    <dgm:pt modelId="{B8833D44-625F-40EC-AEA7-460F7DF28FFE}" type="pres">
      <dgm:prSet presAssocID="{DB69E2B3-94FC-4C48-906C-2A227BBF2EDE}" presName="bgRect" presStyleLbl="bgShp" presStyleIdx="1" presStyleCnt="5"/>
      <dgm:spPr/>
    </dgm:pt>
    <dgm:pt modelId="{A8047436-10AD-45DD-99FE-68460FA111C3}" type="pres">
      <dgm:prSet presAssocID="{DB69E2B3-94FC-4C48-906C-2A227BBF2EDE}"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rt"/>
        </a:ext>
      </dgm:extLst>
    </dgm:pt>
    <dgm:pt modelId="{3CAD2F14-F579-497F-870F-AE336B29FC67}" type="pres">
      <dgm:prSet presAssocID="{DB69E2B3-94FC-4C48-906C-2A227BBF2EDE}" presName="spaceRect" presStyleCnt="0"/>
      <dgm:spPr/>
    </dgm:pt>
    <dgm:pt modelId="{DF512C16-CBA0-4DC1-8E26-FA0EB0ED024B}" type="pres">
      <dgm:prSet presAssocID="{DB69E2B3-94FC-4C48-906C-2A227BBF2EDE}" presName="parTx" presStyleLbl="revTx" presStyleIdx="1" presStyleCnt="5">
        <dgm:presLayoutVars>
          <dgm:chMax val="0"/>
          <dgm:chPref val="0"/>
        </dgm:presLayoutVars>
      </dgm:prSet>
      <dgm:spPr/>
    </dgm:pt>
    <dgm:pt modelId="{FAC6A1F4-C985-4DF9-AA4D-99DF2520CF89}" type="pres">
      <dgm:prSet presAssocID="{E82B7063-160D-4894-A9A3-6EE3A33AE3C8}" presName="sibTrans" presStyleCnt="0"/>
      <dgm:spPr/>
    </dgm:pt>
    <dgm:pt modelId="{DA2BEB9F-35D4-4C37-B2DD-D93C9FBC6789}" type="pres">
      <dgm:prSet presAssocID="{A0F8FB04-7AEA-4A40-80A9-40B7E8CE2E92}" presName="compNode" presStyleCnt="0"/>
      <dgm:spPr/>
    </dgm:pt>
    <dgm:pt modelId="{3BEE202A-AC95-4531-B4A6-656EB1A6E33E}" type="pres">
      <dgm:prSet presAssocID="{A0F8FB04-7AEA-4A40-80A9-40B7E8CE2E92}" presName="bgRect" presStyleLbl="bgShp" presStyleIdx="2" presStyleCnt="5"/>
      <dgm:spPr/>
    </dgm:pt>
    <dgm:pt modelId="{2EBDD27D-3104-4A1C-BA51-EA624BB484B3}" type="pres">
      <dgm:prSet presAssocID="{A0F8FB04-7AEA-4A40-80A9-40B7E8CE2E92}" presName="iconRect" presStyleLbl="node1" presStyleIdx="2" presStyleCnt="5"/>
      <dgm:spPr>
        <a:blipFill rotWithShape="1">
          <a:blip xmlns:r="http://schemas.openxmlformats.org/officeDocument/2006/relationships" r:embed="rId5"/>
          <a:srcRect/>
          <a:stretch>
            <a:fillRect/>
          </a:stretch>
        </a:blipFill>
        <a:ln>
          <a:noFill/>
        </a:ln>
      </dgm:spPr>
    </dgm:pt>
    <dgm:pt modelId="{C271A561-9201-4BD4-926D-39D3A312B238}" type="pres">
      <dgm:prSet presAssocID="{A0F8FB04-7AEA-4A40-80A9-40B7E8CE2E92}" presName="spaceRect" presStyleCnt="0"/>
      <dgm:spPr/>
    </dgm:pt>
    <dgm:pt modelId="{84A3E28A-5B19-4231-9F4A-68F637D51E37}" type="pres">
      <dgm:prSet presAssocID="{A0F8FB04-7AEA-4A40-80A9-40B7E8CE2E92}" presName="parTx" presStyleLbl="revTx" presStyleIdx="2" presStyleCnt="5">
        <dgm:presLayoutVars>
          <dgm:chMax val="0"/>
          <dgm:chPref val="0"/>
        </dgm:presLayoutVars>
      </dgm:prSet>
      <dgm:spPr/>
    </dgm:pt>
    <dgm:pt modelId="{667C2C20-B275-432A-8E71-7040722B5AFC}" type="pres">
      <dgm:prSet presAssocID="{D0D8CCE5-B3C8-4243-886F-F764306FACA8}" presName="sibTrans" presStyleCnt="0"/>
      <dgm:spPr/>
    </dgm:pt>
    <dgm:pt modelId="{84901BE2-FC48-4CB8-BF7C-E081CD6A087F}" type="pres">
      <dgm:prSet presAssocID="{552C03C2-5B95-478C-895C-279EECD571BC}" presName="compNode" presStyleCnt="0"/>
      <dgm:spPr/>
    </dgm:pt>
    <dgm:pt modelId="{69BA3A93-27B6-4D84-BE8C-7240FF35B647}" type="pres">
      <dgm:prSet presAssocID="{552C03C2-5B95-478C-895C-279EECD571BC}" presName="bgRect" presStyleLbl="bgShp" presStyleIdx="3" presStyleCnt="5"/>
      <dgm:spPr/>
    </dgm:pt>
    <dgm:pt modelId="{D0EB0C3B-4D42-463B-B641-373A17AEF7A1}" type="pres">
      <dgm:prSet presAssocID="{552C03C2-5B95-478C-895C-279EECD571BC}" presName="iconRect" presStyleLbl="node1" presStyleIdx="3" presStyleCnt="5"/>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Smiling Face with No Fill"/>
        </a:ext>
      </dgm:extLst>
    </dgm:pt>
    <dgm:pt modelId="{B6CC6C51-37A2-4A9B-995E-4BD1F00603D9}" type="pres">
      <dgm:prSet presAssocID="{552C03C2-5B95-478C-895C-279EECD571BC}" presName="spaceRect" presStyleCnt="0"/>
      <dgm:spPr/>
    </dgm:pt>
    <dgm:pt modelId="{3F60C28D-30C3-4375-9E30-2177CFD698CB}" type="pres">
      <dgm:prSet presAssocID="{552C03C2-5B95-478C-895C-279EECD571BC}" presName="parTx" presStyleLbl="revTx" presStyleIdx="3" presStyleCnt="5">
        <dgm:presLayoutVars>
          <dgm:chMax val="0"/>
          <dgm:chPref val="0"/>
        </dgm:presLayoutVars>
      </dgm:prSet>
      <dgm:spPr/>
    </dgm:pt>
    <dgm:pt modelId="{0F187D64-DFC6-460A-9ED3-168066A6C50C}" type="pres">
      <dgm:prSet presAssocID="{AF9A6E5C-46C3-44DB-B588-8686747AB15A}" presName="sibTrans" presStyleCnt="0"/>
      <dgm:spPr/>
    </dgm:pt>
    <dgm:pt modelId="{BDB26A4B-C386-4168-A479-9E9157082256}" type="pres">
      <dgm:prSet presAssocID="{61861384-E4B0-4CD0-AA2A-E71C1E89C8F3}" presName="compNode" presStyleCnt="0"/>
      <dgm:spPr/>
    </dgm:pt>
    <dgm:pt modelId="{868729FE-9C0B-44DC-9ECE-3185B8E9F42C}" type="pres">
      <dgm:prSet presAssocID="{61861384-E4B0-4CD0-AA2A-E71C1E89C8F3}" presName="bgRect" presStyleLbl="bgShp" presStyleIdx="4" presStyleCnt="5"/>
      <dgm:spPr/>
    </dgm:pt>
    <dgm:pt modelId="{B68C61E9-F437-48BD-B228-F5326274C326}" type="pres">
      <dgm:prSet presAssocID="{61861384-E4B0-4CD0-AA2A-E71C1E89C8F3}" presName="iconRect" presStyleLbl="node1" presStyleIdx="4" presStyleCnt="5"/>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dgm:spPr>
      <dgm:extLst>
        <a:ext uri="{E40237B7-FDA0-4F09-8148-C483321AD2D9}">
          <dgm14:cNvPr xmlns:dgm14="http://schemas.microsoft.com/office/drawing/2010/diagram" id="0" name="" descr="Thought bubble"/>
        </a:ext>
      </dgm:extLst>
    </dgm:pt>
    <dgm:pt modelId="{20B8283B-4D35-48CC-8111-878A54194949}" type="pres">
      <dgm:prSet presAssocID="{61861384-E4B0-4CD0-AA2A-E71C1E89C8F3}" presName="spaceRect" presStyleCnt="0"/>
      <dgm:spPr/>
    </dgm:pt>
    <dgm:pt modelId="{CE0A3CDB-1708-4C90-ACF9-5A4FB722376A}" type="pres">
      <dgm:prSet presAssocID="{61861384-E4B0-4CD0-AA2A-E71C1E89C8F3}" presName="parTx" presStyleLbl="revTx" presStyleIdx="4" presStyleCnt="5">
        <dgm:presLayoutVars>
          <dgm:chMax val="0"/>
          <dgm:chPref val="0"/>
        </dgm:presLayoutVars>
      </dgm:prSet>
      <dgm:spPr/>
    </dgm:pt>
  </dgm:ptLst>
  <dgm:cxnLst>
    <dgm:cxn modelId="{E69FB320-5DCA-42D7-A10B-B46BAF2342FE}" srcId="{46B2646D-2111-4D1B-B467-4457156D2BC5}" destId="{A0F8FB04-7AEA-4A40-80A9-40B7E8CE2E92}" srcOrd="2" destOrd="0" parTransId="{B64559BD-1286-4A08-9717-559001FF3C5A}" sibTransId="{D0D8CCE5-B3C8-4243-886F-F764306FACA8}"/>
    <dgm:cxn modelId="{8DCCBD5E-BDC2-4352-81A7-E23C7867612A}" srcId="{46B2646D-2111-4D1B-B467-4457156D2BC5}" destId="{552C03C2-5B95-478C-895C-279EECD571BC}" srcOrd="3" destOrd="0" parTransId="{40D15328-2F53-448D-AE2C-13D0CC5AD320}" sibTransId="{AF9A6E5C-46C3-44DB-B588-8686747AB15A}"/>
    <dgm:cxn modelId="{48885366-2A8E-40EA-A711-3FAE676AE180}" type="presOf" srcId="{552C03C2-5B95-478C-895C-279EECD571BC}" destId="{3F60C28D-30C3-4375-9E30-2177CFD698CB}" srcOrd="0" destOrd="0" presId="urn:microsoft.com/office/officeart/2018/2/layout/IconVerticalSolidList"/>
    <dgm:cxn modelId="{67CA646D-A695-4D70-BB79-7324EA228657}" srcId="{46B2646D-2111-4D1B-B467-4457156D2BC5}" destId="{30349347-FDE9-4020-B460-B1C59C1B4979}" srcOrd="0" destOrd="0" parTransId="{36C709A9-28F6-4478-8E9C-21FC97141636}" sibTransId="{A3191B6A-178C-4301-900A-4A79CD7CFA95}"/>
    <dgm:cxn modelId="{938E8054-0066-47F1-BC7A-8A0857856D1D}" srcId="{46B2646D-2111-4D1B-B467-4457156D2BC5}" destId="{DB69E2B3-94FC-4C48-906C-2A227BBF2EDE}" srcOrd="1" destOrd="0" parTransId="{908D3968-1C11-4247-AB3D-07A1C7621FA5}" sibTransId="{E82B7063-160D-4894-A9A3-6EE3A33AE3C8}"/>
    <dgm:cxn modelId="{0BF1A179-E0B5-4D78-94B7-D14231FB4F90}" type="presOf" srcId="{46B2646D-2111-4D1B-B467-4457156D2BC5}" destId="{AE7CF02D-7F14-4865-92C0-8FA7BB91B4C1}" srcOrd="0" destOrd="0" presId="urn:microsoft.com/office/officeart/2018/2/layout/IconVerticalSolidList"/>
    <dgm:cxn modelId="{71944FB7-2E2B-42B4-8135-4676BC84C495}" srcId="{46B2646D-2111-4D1B-B467-4457156D2BC5}" destId="{61861384-E4B0-4CD0-AA2A-E71C1E89C8F3}" srcOrd="4" destOrd="0" parTransId="{B29B8AA5-1A43-4C29-A72F-9ED9A9DF4AB9}" sibTransId="{3D2D2E41-48F8-45C4-A5CE-9666187387CE}"/>
    <dgm:cxn modelId="{288F75CD-1D76-4455-B046-D1662EC1BDEB}" type="presOf" srcId="{DB69E2B3-94FC-4C48-906C-2A227BBF2EDE}" destId="{DF512C16-CBA0-4DC1-8E26-FA0EB0ED024B}" srcOrd="0" destOrd="0" presId="urn:microsoft.com/office/officeart/2018/2/layout/IconVerticalSolidList"/>
    <dgm:cxn modelId="{5C14DAD6-CC8B-4CF6-8043-5202D2C28C2C}" type="presOf" srcId="{30349347-FDE9-4020-B460-B1C59C1B4979}" destId="{17DE9010-D498-4344-96D8-FDCF2ACAC793}" srcOrd="0" destOrd="0" presId="urn:microsoft.com/office/officeart/2018/2/layout/IconVerticalSolidList"/>
    <dgm:cxn modelId="{0C24D3E8-C2B7-4F19-ADE6-D114931952AB}" type="presOf" srcId="{61861384-E4B0-4CD0-AA2A-E71C1E89C8F3}" destId="{CE0A3CDB-1708-4C90-ACF9-5A4FB722376A}" srcOrd="0" destOrd="0" presId="urn:microsoft.com/office/officeart/2018/2/layout/IconVerticalSolidList"/>
    <dgm:cxn modelId="{5BD2A9ED-1FC2-4796-8AC2-29B8EF8863E3}" type="presOf" srcId="{A0F8FB04-7AEA-4A40-80A9-40B7E8CE2E92}" destId="{84A3E28A-5B19-4231-9F4A-68F637D51E37}" srcOrd="0" destOrd="0" presId="urn:microsoft.com/office/officeart/2018/2/layout/IconVerticalSolidList"/>
    <dgm:cxn modelId="{940C347C-E331-47B5-B246-7E6161484F46}" type="presParOf" srcId="{AE7CF02D-7F14-4865-92C0-8FA7BB91B4C1}" destId="{8DA76655-652C-4C6F-B315-E616FA8484B3}" srcOrd="0" destOrd="0" presId="urn:microsoft.com/office/officeart/2018/2/layout/IconVerticalSolidList"/>
    <dgm:cxn modelId="{7EC03301-E985-4B33-A4BC-C7D96D4B38D3}" type="presParOf" srcId="{8DA76655-652C-4C6F-B315-E616FA8484B3}" destId="{BBF5ED15-DE10-4FA3-818E-17BD1596B479}" srcOrd="0" destOrd="0" presId="urn:microsoft.com/office/officeart/2018/2/layout/IconVerticalSolidList"/>
    <dgm:cxn modelId="{D0B1A71F-128D-4BF9-A26F-B44EF82C24E9}" type="presParOf" srcId="{8DA76655-652C-4C6F-B315-E616FA8484B3}" destId="{723ADF42-9991-4A09-BD29-76DA135A5334}" srcOrd="1" destOrd="0" presId="urn:microsoft.com/office/officeart/2018/2/layout/IconVerticalSolidList"/>
    <dgm:cxn modelId="{2747111A-BF3A-4A7C-BF13-F1EA8210DC49}" type="presParOf" srcId="{8DA76655-652C-4C6F-B315-E616FA8484B3}" destId="{F5B2E9F6-3681-4EB1-9EFA-07A0F0BF9075}" srcOrd="2" destOrd="0" presId="urn:microsoft.com/office/officeart/2018/2/layout/IconVerticalSolidList"/>
    <dgm:cxn modelId="{ECEECEAE-17EF-4E23-97CB-34D638972348}" type="presParOf" srcId="{8DA76655-652C-4C6F-B315-E616FA8484B3}" destId="{17DE9010-D498-4344-96D8-FDCF2ACAC793}" srcOrd="3" destOrd="0" presId="urn:microsoft.com/office/officeart/2018/2/layout/IconVerticalSolidList"/>
    <dgm:cxn modelId="{2666122D-ACE0-4126-9653-B7ABA91E753A}" type="presParOf" srcId="{AE7CF02D-7F14-4865-92C0-8FA7BB91B4C1}" destId="{8164C516-2F7F-4CFE-A2AE-2E2D4BDC88E9}" srcOrd="1" destOrd="0" presId="urn:microsoft.com/office/officeart/2018/2/layout/IconVerticalSolidList"/>
    <dgm:cxn modelId="{DFD77A1E-2CB0-437A-9B2F-351896C8C63E}" type="presParOf" srcId="{AE7CF02D-7F14-4865-92C0-8FA7BB91B4C1}" destId="{7E3484CC-0DE3-4715-AC92-159BECD6F172}" srcOrd="2" destOrd="0" presId="urn:microsoft.com/office/officeart/2018/2/layout/IconVerticalSolidList"/>
    <dgm:cxn modelId="{B7407C4D-1B18-4BD6-AD89-3039957C25A4}" type="presParOf" srcId="{7E3484CC-0DE3-4715-AC92-159BECD6F172}" destId="{B8833D44-625F-40EC-AEA7-460F7DF28FFE}" srcOrd="0" destOrd="0" presId="urn:microsoft.com/office/officeart/2018/2/layout/IconVerticalSolidList"/>
    <dgm:cxn modelId="{FC66E516-F66F-4B0F-84DB-BA02ED698A18}" type="presParOf" srcId="{7E3484CC-0DE3-4715-AC92-159BECD6F172}" destId="{A8047436-10AD-45DD-99FE-68460FA111C3}" srcOrd="1" destOrd="0" presId="urn:microsoft.com/office/officeart/2018/2/layout/IconVerticalSolidList"/>
    <dgm:cxn modelId="{6EDC1C91-31EA-46E9-AD42-78B0AF6CEFD9}" type="presParOf" srcId="{7E3484CC-0DE3-4715-AC92-159BECD6F172}" destId="{3CAD2F14-F579-497F-870F-AE336B29FC67}" srcOrd="2" destOrd="0" presId="urn:microsoft.com/office/officeart/2018/2/layout/IconVerticalSolidList"/>
    <dgm:cxn modelId="{2D14F5AA-3063-4C39-8734-617F0964EF45}" type="presParOf" srcId="{7E3484CC-0DE3-4715-AC92-159BECD6F172}" destId="{DF512C16-CBA0-4DC1-8E26-FA0EB0ED024B}" srcOrd="3" destOrd="0" presId="urn:microsoft.com/office/officeart/2018/2/layout/IconVerticalSolidList"/>
    <dgm:cxn modelId="{BDF8DC1E-E56D-415D-B519-D83ABAE74BF7}" type="presParOf" srcId="{AE7CF02D-7F14-4865-92C0-8FA7BB91B4C1}" destId="{FAC6A1F4-C985-4DF9-AA4D-99DF2520CF89}" srcOrd="3" destOrd="0" presId="urn:microsoft.com/office/officeart/2018/2/layout/IconVerticalSolidList"/>
    <dgm:cxn modelId="{62A4F35C-2531-489F-A0CA-07EC1425E778}" type="presParOf" srcId="{AE7CF02D-7F14-4865-92C0-8FA7BB91B4C1}" destId="{DA2BEB9F-35D4-4C37-B2DD-D93C9FBC6789}" srcOrd="4" destOrd="0" presId="urn:microsoft.com/office/officeart/2018/2/layout/IconVerticalSolidList"/>
    <dgm:cxn modelId="{BD75A3A1-A661-47F0-BFEE-DCF4609D19B5}" type="presParOf" srcId="{DA2BEB9F-35D4-4C37-B2DD-D93C9FBC6789}" destId="{3BEE202A-AC95-4531-B4A6-656EB1A6E33E}" srcOrd="0" destOrd="0" presId="urn:microsoft.com/office/officeart/2018/2/layout/IconVerticalSolidList"/>
    <dgm:cxn modelId="{0414835B-83D6-4D10-BA38-BAE0C4BECFB7}" type="presParOf" srcId="{DA2BEB9F-35D4-4C37-B2DD-D93C9FBC6789}" destId="{2EBDD27D-3104-4A1C-BA51-EA624BB484B3}" srcOrd="1" destOrd="0" presId="urn:microsoft.com/office/officeart/2018/2/layout/IconVerticalSolidList"/>
    <dgm:cxn modelId="{4885EA83-8B44-40FF-AA24-C5F090B58A40}" type="presParOf" srcId="{DA2BEB9F-35D4-4C37-B2DD-D93C9FBC6789}" destId="{C271A561-9201-4BD4-926D-39D3A312B238}" srcOrd="2" destOrd="0" presId="urn:microsoft.com/office/officeart/2018/2/layout/IconVerticalSolidList"/>
    <dgm:cxn modelId="{AABF017B-1606-4DF6-A56C-F54D70035BA2}" type="presParOf" srcId="{DA2BEB9F-35D4-4C37-B2DD-D93C9FBC6789}" destId="{84A3E28A-5B19-4231-9F4A-68F637D51E37}" srcOrd="3" destOrd="0" presId="urn:microsoft.com/office/officeart/2018/2/layout/IconVerticalSolidList"/>
    <dgm:cxn modelId="{18AD255D-85DF-46AA-9D8F-C8987F589DFA}" type="presParOf" srcId="{AE7CF02D-7F14-4865-92C0-8FA7BB91B4C1}" destId="{667C2C20-B275-432A-8E71-7040722B5AFC}" srcOrd="5" destOrd="0" presId="urn:microsoft.com/office/officeart/2018/2/layout/IconVerticalSolidList"/>
    <dgm:cxn modelId="{6C49FCAD-2873-4E1C-BB6F-B5D55503166A}" type="presParOf" srcId="{AE7CF02D-7F14-4865-92C0-8FA7BB91B4C1}" destId="{84901BE2-FC48-4CB8-BF7C-E081CD6A087F}" srcOrd="6" destOrd="0" presId="urn:microsoft.com/office/officeart/2018/2/layout/IconVerticalSolidList"/>
    <dgm:cxn modelId="{C3D5B845-2BEC-4C18-9A24-68A8FB4CAA94}" type="presParOf" srcId="{84901BE2-FC48-4CB8-BF7C-E081CD6A087F}" destId="{69BA3A93-27B6-4D84-BE8C-7240FF35B647}" srcOrd="0" destOrd="0" presId="urn:microsoft.com/office/officeart/2018/2/layout/IconVerticalSolidList"/>
    <dgm:cxn modelId="{3C5DCAD6-2721-403A-AB82-E954B0FBEDB1}" type="presParOf" srcId="{84901BE2-FC48-4CB8-BF7C-E081CD6A087F}" destId="{D0EB0C3B-4D42-463B-B641-373A17AEF7A1}" srcOrd="1" destOrd="0" presId="urn:microsoft.com/office/officeart/2018/2/layout/IconVerticalSolidList"/>
    <dgm:cxn modelId="{EDBAA6CD-55A4-4AB8-8D8F-508DFFFB6B15}" type="presParOf" srcId="{84901BE2-FC48-4CB8-BF7C-E081CD6A087F}" destId="{B6CC6C51-37A2-4A9B-995E-4BD1F00603D9}" srcOrd="2" destOrd="0" presId="urn:microsoft.com/office/officeart/2018/2/layout/IconVerticalSolidList"/>
    <dgm:cxn modelId="{FAEBE6A4-4F8F-41EC-9D7C-BAC297256FEC}" type="presParOf" srcId="{84901BE2-FC48-4CB8-BF7C-E081CD6A087F}" destId="{3F60C28D-30C3-4375-9E30-2177CFD698CB}" srcOrd="3" destOrd="0" presId="urn:microsoft.com/office/officeart/2018/2/layout/IconVerticalSolidList"/>
    <dgm:cxn modelId="{13B2F34A-9C62-475A-BE39-A8ED1B0197ED}" type="presParOf" srcId="{AE7CF02D-7F14-4865-92C0-8FA7BB91B4C1}" destId="{0F187D64-DFC6-460A-9ED3-168066A6C50C}" srcOrd="7" destOrd="0" presId="urn:microsoft.com/office/officeart/2018/2/layout/IconVerticalSolidList"/>
    <dgm:cxn modelId="{E4EB1A24-CD15-4BC7-95D2-DD74687A0900}" type="presParOf" srcId="{AE7CF02D-7F14-4865-92C0-8FA7BB91B4C1}" destId="{BDB26A4B-C386-4168-A479-9E9157082256}" srcOrd="8" destOrd="0" presId="urn:microsoft.com/office/officeart/2018/2/layout/IconVerticalSolidList"/>
    <dgm:cxn modelId="{4F38B5A4-CD86-436F-A17E-A02201080489}" type="presParOf" srcId="{BDB26A4B-C386-4168-A479-9E9157082256}" destId="{868729FE-9C0B-44DC-9ECE-3185B8E9F42C}" srcOrd="0" destOrd="0" presId="urn:microsoft.com/office/officeart/2018/2/layout/IconVerticalSolidList"/>
    <dgm:cxn modelId="{C3BAAD56-A46D-4F16-9D42-DF24078C335B}" type="presParOf" srcId="{BDB26A4B-C386-4168-A479-9E9157082256}" destId="{B68C61E9-F437-48BD-B228-F5326274C326}" srcOrd="1" destOrd="0" presId="urn:microsoft.com/office/officeart/2018/2/layout/IconVerticalSolidList"/>
    <dgm:cxn modelId="{F74F92DF-49C6-4740-B176-6651B3B4B278}" type="presParOf" srcId="{BDB26A4B-C386-4168-A479-9E9157082256}" destId="{20B8283B-4D35-48CC-8111-878A54194949}" srcOrd="2" destOrd="0" presId="urn:microsoft.com/office/officeart/2018/2/layout/IconVerticalSolidList"/>
    <dgm:cxn modelId="{D5907390-CDCC-4CDA-AC64-50936EB959C4}" type="presParOf" srcId="{BDB26A4B-C386-4168-A479-9E9157082256}" destId="{CE0A3CDB-1708-4C90-ACF9-5A4FB722376A}"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79DC1E3-CA8A-4A32-A64D-1CD3286BB920}"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C854B1ED-C3BC-4779-9E3D-2FF7FD2F08FB}">
      <dgm:prSet/>
      <dgm:spPr/>
      <dgm:t>
        <a:bodyPr/>
        <a:lstStyle/>
        <a:p>
          <a:pPr>
            <a:lnSpc>
              <a:spcPct val="100000"/>
            </a:lnSpc>
          </a:pPr>
          <a:r>
            <a:rPr lang="en-US" b="0" i="0" baseline="0"/>
            <a:t>Is present in the moment</a:t>
          </a:r>
          <a:endParaRPr lang="en-US"/>
        </a:p>
      </dgm:t>
    </dgm:pt>
    <dgm:pt modelId="{6A492C47-E77E-4E1E-B2EC-064789F8A42A}" type="parTrans" cxnId="{12FA0E73-81DD-482C-934E-285CBDD6B916}">
      <dgm:prSet/>
      <dgm:spPr/>
      <dgm:t>
        <a:bodyPr/>
        <a:lstStyle/>
        <a:p>
          <a:endParaRPr lang="en-US"/>
        </a:p>
      </dgm:t>
    </dgm:pt>
    <dgm:pt modelId="{D4DB6104-0C38-47A2-AAA5-E893C2069448}" type="sibTrans" cxnId="{12FA0E73-81DD-482C-934E-285CBDD6B916}">
      <dgm:prSet/>
      <dgm:spPr/>
      <dgm:t>
        <a:bodyPr/>
        <a:lstStyle/>
        <a:p>
          <a:pPr>
            <a:lnSpc>
              <a:spcPct val="100000"/>
            </a:lnSpc>
          </a:pPr>
          <a:endParaRPr lang="en-US"/>
        </a:p>
      </dgm:t>
    </dgm:pt>
    <dgm:pt modelId="{EB1495C6-B81F-4EB4-9835-B9130EA3A333}">
      <dgm:prSet/>
      <dgm:spPr/>
      <dgm:t>
        <a:bodyPr/>
        <a:lstStyle/>
        <a:p>
          <a:pPr>
            <a:lnSpc>
              <a:spcPct val="100000"/>
            </a:lnSpc>
          </a:pPr>
          <a:r>
            <a:rPr lang="en-US" b="0" i="0" baseline="0"/>
            <a:t>Is observant</a:t>
          </a:r>
          <a:endParaRPr lang="en-US"/>
        </a:p>
      </dgm:t>
    </dgm:pt>
    <dgm:pt modelId="{B775AA61-7FC2-4C69-8E2D-9F927F529CF7}" type="parTrans" cxnId="{7E9E97ED-CAE0-40B7-9F06-87E9AA465FC5}">
      <dgm:prSet/>
      <dgm:spPr/>
      <dgm:t>
        <a:bodyPr/>
        <a:lstStyle/>
        <a:p>
          <a:endParaRPr lang="en-US"/>
        </a:p>
      </dgm:t>
    </dgm:pt>
    <dgm:pt modelId="{0C3F10B0-2BAF-4277-B94E-6224C95C074A}" type="sibTrans" cxnId="{7E9E97ED-CAE0-40B7-9F06-87E9AA465FC5}">
      <dgm:prSet/>
      <dgm:spPr/>
      <dgm:t>
        <a:bodyPr/>
        <a:lstStyle/>
        <a:p>
          <a:pPr>
            <a:lnSpc>
              <a:spcPct val="100000"/>
            </a:lnSpc>
          </a:pPr>
          <a:endParaRPr lang="en-US"/>
        </a:p>
      </dgm:t>
    </dgm:pt>
    <dgm:pt modelId="{4FC43EB2-0E22-44A7-B3EB-D7DC92F14832}">
      <dgm:prSet/>
      <dgm:spPr/>
      <dgm:t>
        <a:bodyPr/>
        <a:lstStyle/>
        <a:p>
          <a:pPr>
            <a:lnSpc>
              <a:spcPct val="100000"/>
            </a:lnSpc>
          </a:pPr>
          <a:r>
            <a:rPr lang="en-US" b="0" i="0" baseline="0"/>
            <a:t>listens, shares and finds ways to help individuals express themselves</a:t>
          </a:r>
          <a:endParaRPr lang="en-US"/>
        </a:p>
      </dgm:t>
    </dgm:pt>
    <dgm:pt modelId="{21756C32-E3BA-4F96-9D57-D02F75BBC67C}" type="parTrans" cxnId="{3F09FCE3-3470-4228-A647-088B2AEEFD0C}">
      <dgm:prSet/>
      <dgm:spPr/>
      <dgm:t>
        <a:bodyPr/>
        <a:lstStyle/>
        <a:p>
          <a:endParaRPr lang="en-US"/>
        </a:p>
      </dgm:t>
    </dgm:pt>
    <dgm:pt modelId="{0B5FCCF8-390E-45AD-9B30-5FD7AB594442}" type="sibTrans" cxnId="{3F09FCE3-3470-4228-A647-088B2AEEFD0C}">
      <dgm:prSet/>
      <dgm:spPr/>
      <dgm:t>
        <a:bodyPr/>
        <a:lstStyle/>
        <a:p>
          <a:pPr>
            <a:lnSpc>
              <a:spcPct val="100000"/>
            </a:lnSpc>
          </a:pPr>
          <a:endParaRPr lang="en-US"/>
        </a:p>
      </dgm:t>
    </dgm:pt>
    <dgm:pt modelId="{F30127D3-D0E6-4417-8F59-D971A4B91409}">
      <dgm:prSet/>
      <dgm:spPr/>
      <dgm:t>
        <a:bodyPr/>
        <a:lstStyle/>
        <a:p>
          <a:pPr>
            <a:lnSpc>
              <a:spcPct val="100000"/>
            </a:lnSpc>
          </a:pPr>
          <a:r>
            <a:rPr lang="en-US" b="0" i="0" baseline="0"/>
            <a:t>Is prepared to repeat over and over again</a:t>
          </a:r>
          <a:endParaRPr lang="en-US"/>
        </a:p>
      </dgm:t>
    </dgm:pt>
    <dgm:pt modelId="{C074001E-0348-49C4-8150-A3BEE81E2DBE}" type="parTrans" cxnId="{039FE573-FF97-4103-AA30-B102ED2999FE}">
      <dgm:prSet/>
      <dgm:spPr/>
      <dgm:t>
        <a:bodyPr/>
        <a:lstStyle/>
        <a:p>
          <a:endParaRPr lang="en-US"/>
        </a:p>
      </dgm:t>
    </dgm:pt>
    <dgm:pt modelId="{156D65B2-9594-4B83-8125-20109CE95BDF}" type="sibTrans" cxnId="{039FE573-FF97-4103-AA30-B102ED2999FE}">
      <dgm:prSet/>
      <dgm:spPr/>
      <dgm:t>
        <a:bodyPr/>
        <a:lstStyle/>
        <a:p>
          <a:pPr>
            <a:lnSpc>
              <a:spcPct val="100000"/>
            </a:lnSpc>
          </a:pPr>
          <a:endParaRPr lang="en-US"/>
        </a:p>
      </dgm:t>
    </dgm:pt>
    <dgm:pt modelId="{C73105BA-9A4E-4379-861F-51A2673F6AAF}">
      <dgm:prSet/>
      <dgm:spPr/>
      <dgm:t>
        <a:bodyPr/>
        <a:lstStyle/>
        <a:p>
          <a:pPr>
            <a:lnSpc>
              <a:spcPct val="100000"/>
            </a:lnSpc>
          </a:pPr>
          <a:r>
            <a:rPr lang="en-US" b="0" i="0" baseline="0"/>
            <a:t>Models honest and open behavior</a:t>
          </a:r>
          <a:endParaRPr lang="en-US"/>
        </a:p>
      </dgm:t>
    </dgm:pt>
    <dgm:pt modelId="{395EAA1B-4EAE-435E-8713-B2F990CEDCC0}" type="parTrans" cxnId="{5D1B4EEB-0BDD-46C5-9758-D1E1BC66B29F}">
      <dgm:prSet/>
      <dgm:spPr/>
      <dgm:t>
        <a:bodyPr/>
        <a:lstStyle/>
        <a:p>
          <a:endParaRPr lang="en-US"/>
        </a:p>
      </dgm:t>
    </dgm:pt>
    <dgm:pt modelId="{CBCD67AF-DB26-400E-953D-A5BF44E0C37D}" type="sibTrans" cxnId="{5D1B4EEB-0BDD-46C5-9758-D1E1BC66B29F}">
      <dgm:prSet/>
      <dgm:spPr/>
      <dgm:t>
        <a:bodyPr/>
        <a:lstStyle/>
        <a:p>
          <a:pPr>
            <a:lnSpc>
              <a:spcPct val="100000"/>
            </a:lnSpc>
          </a:pPr>
          <a:endParaRPr lang="en-US"/>
        </a:p>
      </dgm:t>
    </dgm:pt>
    <dgm:pt modelId="{B38AC22F-9307-4500-8FAA-C51EC9408771}">
      <dgm:prSet/>
      <dgm:spPr/>
      <dgm:t>
        <a:bodyPr/>
        <a:lstStyle/>
        <a:p>
          <a:pPr>
            <a:lnSpc>
              <a:spcPct val="100000"/>
            </a:lnSpc>
          </a:pPr>
          <a:r>
            <a:rPr lang="en-US" b="0" i="0" baseline="0"/>
            <a:t>Is not judgmental</a:t>
          </a:r>
          <a:endParaRPr lang="en-US"/>
        </a:p>
      </dgm:t>
    </dgm:pt>
    <dgm:pt modelId="{AF3612BE-9698-402A-A72B-D33B088D5542}" type="parTrans" cxnId="{33ABDA27-1608-41AF-A49C-F689E875DA66}">
      <dgm:prSet/>
      <dgm:spPr/>
      <dgm:t>
        <a:bodyPr/>
        <a:lstStyle/>
        <a:p>
          <a:endParaRPr lang="en-US"/>
        </a:p>
      </dgm:t>
    </dgm:pt>
    <dgm:pt modelId="{DCD7042F-F698-4DB3-93C7-D5E95877518F}" type="sibTrans" cxnId="{33ABDA27-1608-41AF-A49C-F689E875DA66}">
      <dgm:prSet/>
      <dgm:spPr/>
      <dgm:t>
        <a:bodyPr/>
        <a:lstStyle/>
        <a:p>
          <a:pPr>
            <a:lnSpc>
              <a:spcPct val="100000"/>
            </a:lnSpc>
          </a:pPr>
          <a:endParaRPr lang="en-US"/>
        </a:p>
      </dgm:t>
    </dgm:pt>
    <dgm:pt modelId="{A935B835-4E63-4BEA-B265-576971C8196B}">
      <dgm:prSet/>
      <dgm:spPr/>
      <dgm:t>
        <a:bodyPr/>
        <a:lstStyle/>
        <a:p>
          <a:pPr>
            <a:lnSpc>
              <a:spcPct val="100000"/>
            </a:lnSpc>
          </a:pPr>
          <a:r>
            <a:rPr lang="en-US" b="0" i="0" baseline="0"/>
            <a:t>Acknowledges and validates individual's experience</a:t>
          </a:r>
          <a:endParaRPr lang="en-US"/>
        </a:p>
      </dgm:t>
    </dgm:pt>
    <dgm:pt modelId="{430B0962-D110-4711-BD64-0E3C56D66CB9}" type="parTrans" cxnId="{30A48119-F930-4FBA-B2D3-BE4AA4378C1B}">
      <dgm:prSet/>
      <dgm:spPr/>
      <dgm:t>
        <a:bodyPr/>
        <a:lstStyle/>
        <a:p>
          <a:endParaRPr lang="en-US"/>
        </a:p>
      </dgm:t>
    </dgm:pt>
    <dgm:pt modelId="{E17E4A8B-D485-432A-83E2-BA3F0B677EA0}" type="sibTrans" cxnId="{30A48119-F930-4FBA-B2D3-BE4AA4378C1B}">
      <dgm:prSet/>
      <dgm:spPr/>
      <dgm:t>
        <a:bodyPr/>
        <a:lstStyle/>
        <a:p>
          <a:endParaRPr lang="en-US"/>
        </a:p>
      </dgm:t>
    </dgm:pt>
    <dgm:pt modelId="{5B2939EF-A8EB-4F55-8108-5B8B8F7CEBAF}" type="pres">
      <dgm:prSet presAssocID="{B79DC1E3-CA8A-4A32-A64D-1CD3286BB920}" presName="root" presStyleCnt="0">
        <dgm:presLayoutVars>
          <dgm:dir/>
          <dgm:resizeHandles val="exact"/>
        </dgm:presLayoutVars>
      </dgm:prSet>
      <dgm:spPr/>
    </dgm:pt>
    <dgm:pt modelId="{CC4632E0-CC56-4A3E-888E-6C3562B92AB1}" type="pres">
      <dgm:prSet presAssocID="{B79DC1E3-CA8A-4A32-A64D-1CD3286BB920}" presName="container" presStyleCnt="0">
        <dgm:presLayoutVars>
          <dgm:dir/>
          <dgm:resizeHandles val="exact"/>
        </dgm:presLayoutVars>
      </dgm:prSet>
      <dgm:spPr/>
    </dgm:pt>
    <dgm:pt modelId="{63E8E0B6-D8D5-449A-9001-9260E9D51665}" type="pres">
      <dgm:prSet presAssocID="{C854B1ED-C3BC-4779-9E3D-2FF7FD2F08FB}" presName="compNode" presStyleCnt="0"/>
      <dgm:spPr/>
    </dgm:pt>
    <dgm:pt modelId="{3DF05389-90FE-434C-826E-9E160C70783D}" type="pres">
      <dgm:prSet presAssocID="{C854B1ED-C3BC-4779-9E3D-2FF7FD2F08FB}" presName="iconBgRect" presStyleLbl="bgShp" presStyleIdx="0" presStyleCnt="7"/>
      <dgm:spPr/>
    </dgm:pt>
    <dgm:pt modelId="{38F4F0F8-F810-4AAE-94EE-C7E7F0C8861E}" type="pres">
      <dgm:prSet presAssocID="{C854B1ED-C3BC-4779-9E3D-2FF7FD2F08FB}"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opwatch"/>
        </a:ext>
      </dgm:extLst>
    </dgm:pt>
    <dgm:pt modelId="{06D0750C-8A74-4067-9A65-02FB33152C50}" type="pres">
      <dgm:prSet presAssocID="{C854B1ED-C3BC-4779-9E3D-2FF7FD2F08FB}" presName="spaceRect" presStyleCnt="0"/>
      <dgm:spPr/>
    </dgm:pt>
    <dgm:pt modelId="{FD0FA424-23DF-462F-B4DF-4426B8116E0E}" type="pres">
      <dgm:prSet presAssocID="{C854B1ED-C3BC-4779-9E3D-2FF7FD2F08FB}" presName="textRect" presStyleLbl="revTx" presStyleIdx="0" presStyleCnt="7">
        <dgm:presLayoutVars>
          <dgm:chMax val="1"/>
          <dgm:chPref val="1"/>
        </dgm:presLayoutVars>
      </dgm:prSet>
      <dgm:spPr/>
    </dgm:pt>
    <dgm:pt modelId="{74A30892-7247-4F24-BD55-065A57EB2881}" type="pres">
      <dgm:prSet presAssocID="{D4DB6104-0C38-47A2-AAA5-E893C2069448}" presName="sibTrans" presStyleLbl="sibTrans2D1" presStyleIdx="0" presStyleCnt="0"/>
      <dgm:spPr/>
    </dgm:pt>
    <dgm:pt modelId="{7686425D-B365-4D04-BE52-EEB409E1FDE1}" type="pres">
      <dgm:prSet presAssocID="{EB1495C6-B81F-4EB4-9835-B9130EA3A333}" presName="compNode" presStyleCnt="0"/>
      <dgm:spPr/>
    </dgm:pt>
    <dgm:pt modelId="{D35F86A8-1C97-4B9F-9BF9-1BA751A2AA6E}" type="pres">
      <dgm:prSet presAssocID="{EB1495C6-B81F-4EB4-9835-B9130EA3A333}" presName="iconBgRect" presStyleLbl="bgShp" presStyleIdx="1" presStyleCnt="7"/>
      <dgm:spPr/>
    </dgm:pt>
    <dgm:pt modelId="{B0BA92FB-6A1E-4DF2-8E78-EC71EA901EF2}" type="pres">
      <dgm:prSet presAssocID="{EB1495C6-B81F-4EB4-9835-B9130EA3A333}" presName="iconRect" presStyleLbl="node1" presStyleIdx="1" presStyleCnt="7"/>
      <dgm:spPr>
        <a:blipFill rotWithShape="1">
          <a:blip xmlns:r="http://schemas.openxmlformats.org/officeDocument/2006/relationships" r:embed="rId3"/>
          <a:srcRect/>
          <a:stretch>
            <a:fillRect/>
          </a:stretch>
        </a:blipFill>
        <a:ln>
          <a:noFill/>
        </a:ln>
      </dgm:spPr>
    </dgm:pt>
    <dgm:pt modelId="{42532525-D592-4B0F-9C47-13A6D4C15BE3}" type="pres">
      <dgm:prSet presAssocID="{EB1495C6-B81F-4EB4-9835-B9130EA3A333}" presName="spaceRect" presStyleCnt="0"/>
      <dgm:spPr/>
    </dgm:pt>
    <dgm:pt modelId="{6DC12550-E436-4B5B-9E0B-FA544B223B77}" type="pres">
      <dgm:prSet presAssocID="{EB1495C6-B81F-4EB4-9835-B9130EA3A333}" presName="textRect" presStyleLbl="revTx" presStyleIdx="1" presStyleCnt="7">
        <dgm:presLayoutVars>
          <dgm:chMax val="1"/>
          <dgm:chPref val="1"/>
        </dgm:presLayoutVars>
      </dgm:prSet>
      <dgm:spPr/>
    </dgm:pt>
    <dgm:pt modelId="{FBBEC685-6597-4EB9-B2AB-EC219FCA971D}" type="pres">
      <dgm:prSet presAssocID="{0C3F10B0-2BAF-4277-B94E-6224C95C074A}" presName="sibTrans" presStyleLbl="sibTrans2D1" presStyleIdx="0" presStyleCnt="0"/>
      <dgm:spPr/>
    </dgm:pt>
    <dgm:pt modelId="{9483CABD-5B78-4247-B93A-93D41337FD03}" type="pres">
      <dgm:prSet presAssocID="{4FC43EB2-0E22-44A7-B3EB-D7DC92F14832}" presName="compNode" presStyleCnt="0"/>
      <dgm:spPr/>
    </dgm:pt>
    <dgm:pt modelId="{F59C3534-BDE1-4FBC-B07B-456CA7EF374C}" type="pres">
      <dgm:prSet presAssocID="{4FC43EB2-0E22-44A7-B3EB-D7DC92F14832}" presName="iconBgRect" presStyleLbl="bgShp" presStyleIdx="2" presStyleCnt="7"/>
      <dgm:spPr/>
    </dgm:pt>
    <dgm:pt modelId="{5AA9BE65-49FF-4280-A9E9-835B4F0D9EE4}" type="pres">
      <dgm:prSet presAssocID="{4FC43EB2-0E22-44A7-B3EB-D7DC92F14832}" presName="iconRect" presStyleLbl="node1" presStyleIdx="2" presStyleCnt="7"/>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Ear"/>
        </a:ext>
      </dgm:extLst>
    </dgm:pt>
    <dgm:pt modelId="{871632DD-6C9B-4F06-9EB7-2C171D98E6B1}" type="pres">
      <dgm:prSet presAssocID="{4FC43EB2-0E22-44A7-B3EB-D7DC92F14832}" presName="spaceRect" presStyleCnt="0"/>
      <dgm:spPr/>
    </dgm:pt>
    <dgm:pt modelId="{32FFF922-6730-419E-8971-BA02E71B7176}" type="pres">
      <dgm:prSet presAssocID="{4FC43EB2-0E22-44A7-B3EB-D7DC92F14832}" presName="textRect" presStyleLbl="revTx" presStyleIdx="2" presStyleCnt="7">
        <dgm:presLayoutVars>
          <dgm:chMax val="1"/>
          <dgm:chPref val="1"/>
        </dgm:presLayoutVars>
      </dgm:prSet>
      <dgm:spPr/>
    </dgm:pt>
    <dgm:pt modelId="{712D15EB-C56B-49CD-8229-3446443677A7}" type="pres">
      <dgm:prSet presAssocID="{0B5FCCF8-390E-45AD-9B30-5FD7AB594442}" presName="sibTrans" presStyleLbl="sibTrans2D1" presStyleIdx="0" presStyleCnt="0"/>
      <dgm:spPr/>
    </dgm:pt>
    <dgm:pt modelId="{40390E52-9AA5-433D-A5CB-60A896491B61}" type="pres">
      <dgm:prSet presAssocID="{F30127D3-D0E6-4417-8F59-D971A4B91409}" presName="compNode" presStyleCnt="0"/>
      <dgm:spPr/>
    </dgm:pt>
    <dgm:pt modelId="{45C76313-BBC1-4245-BA87-E171EBCD442B}" type="pres">
      <dgm:prSet presAssocID="{F30127D3-D0E6-4417-8F59-D971A4B91409}" presName="iconBgRect" presStyleLbl="bgShp" presStyleIdx="3" presStyleCnt="7"/>
      <dgm:spPr/>
    </dgm:pt>
    <dgm:pt modelId="{2CB22BC7-20E0-4B9F-9DBD-5DE88AAE238A}" type="pres">
      <dgm:prSet presAssocID="{F30127D3-D0E6-4417-8F59-D971A4B91409}" presName="iconRect" presStyleLbl="node1" presStyleIdx="3" presStyleCnt="7"/>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Workflow"/>
        </a:ext>
      </dgm:extLst>
    </dgm:pt>
    <dgm:pt modelId="{9705E3FE-69DD-4129-9FA6-BBEF6435968C}" type="pres">
      <dgm:prSet presAssocID="{F30127D3-D0E6-4417-8F59-D971A4B91409}" presName="spaceRect" presStyleCnt="0"/>
      <dgm:spPr/>
    </dgm:pt>
    <dgm:pt modelId="{4FFFAA54-0B77-454C-8C08-687C07F34A53}" type="pres">
      <dgm:prSet presAssocID="{F30127D3-D0E6-4417-8F59-D971A4B91409}" presName="textRect" presStyleLbl="revTx" presStyleIdx="3" presStyleCnt="7">
        <dgm:presLayoutVars>
          <dgm:chMax val="1"/>
          <dgm:chPref val="1"/>
        </dgm:presLayoutVars>
      </dgm:prSet>
      <dgm:spPr/>
    </dgm:pt>
    <dgm:pt modelId="{67C6F772-DB06-437B-A4E9-ED9193FC7D31}" type="pres">
      <dgm:prSet presAssocID="{156D65B2-9594-4B83-8125-20109CE95BDF}" presName="sibTrans" presStyleLbl="sibTrans2D1" presStyleIdx="0" presStyleCnt="0"/>
      <dgm:spPr/>
    </dgm:pt>
    <dgm:pt modelId="{3212177D-D188-4828-BBF8-7EBD099F835B}" type="pres">
      <dgm:prSet presAssocID="{C73105BA-9A4E-4379-861F-51A2673F6AAF}" presName="compNode" presStyleCnt="0"/>
      <dgm:spPr/>
    </dgm:pt>
    <dgm:pt modelId="{F6C8B72C-E348-47ED-8FDC-A8ECE6B195B4}" type="pres">
      <dgm:prSet presAssocID="{C73105BA-9A4E-4379-861F-51A2673F6AAF}" presName="iconBgRect" presStyleLbl="bgShp" presStyleIdx="4" presStyleCnt="7"/>
      <dgm:spPr/>
    </dgm:pt>
    <dgm:pt modelId="{D646869C-33BD-4563-87D6-4D51B98DE31A}" type="pres">
      <dgm:prSet presAssocID="{C73105BA-9A4E-4379-861F-51A2673F6AAF}" presName="iconRect" presStyleLbl="node1" presStyleIdx="4" presStyleCnt="7"/>
      <dgm:spPr>
        <a:blipFill rotWithShape="1">
          <a:blip xmlns:r="http://schemas.openxmlformats.org/officeDocument/2006/relationships" r:embed="rId8"/>
          <a:srcRect/>
          <a:stretch>
            <a:fillRect/>
          </a:stretch>
        </a:blipFill>
        <a:ln>
          <a:noFill/>
        </a:ln>
      </dgm:spPr>
    </dgm:pt>
    <dgm:pt modelId="{9F0DAAA3-CF7F-4978-8725-1EBA027914EC}" type="pres">
      <dgm:prSet presAssocID="{C73105BA-9A4E-4379-861F-51A2673F6AAF}" presName="spaceRect" presStyleCnt="0"/>
      <dgm:spPr/>
    </dgm:pt>
    <dgm:pt modelId="{E311852B-BF9B-4924-A569-E57D29888878}" type="pres">
      <dgm:prSet presAssocID="{C73105BA-9A4E-4379-861F-51A2673F6AAF}" presName="textRect" presStyleLbl="revTx" presStyleIdx="4" presStyleCnt="7">
        <dgm:presLayoutVars>
          <dgm:chMax val="1"/>
          <dgm:chPref val="1"/>
        </dgm:presLayoutVars>
      </dgm:prSet>
      <dgm:spPr/>
    </dgm:pt>
    <dgm:pt modelId="{1D1CFD1C-F2F6-4A18-8652-45DB7D001928}" type="pres">
      <dgm:prSet presAssocID="{CBCD67AF-DB26-400E-953D-A5BF44E0C37D}" presName="sibTrans" presStyleLbl="sibTrans2D1" presStyleIdx="0" presStyleCnt="0"/>
      <dgm:spPr/>
    </dgm:pt>
    <dgm:pt modelId="{8333B74E-1A75-4BBD-BA50-F1AAC8916706}" type="pres">
      <dgm:prSet presAssocID="{B38AC22F-9307-4500-8FAA-C51EC9408771}" presName="compNode" presStyleCnt="0"/>
      <dgm:spPr/>
    </dgm:pt>
    <dgm:pt modelId="{255452C4-AAF1-419C-B3D1-D59648794E7E}" type="pres">
      <dgm:prSet presAssocID="{B38AC22F-9307-4500-8FAA-C51EC9408771}" presName="iconBgRect" presStyleLbl="bgShp" presStyleIdx="5" presStyleCnt="7"/>
      <dgm:spPr/>
    </dgm:pt>
    <dgm:pt modelId="{BBA3DA7C-C118-41CB-9511-C88BADE4A260}" type="pres">
      <dgm:prSet presAssocID="{B38AC22F-9307-4500-8FAA-C51EC9408771}" presName="iconRect" presStyleLbl="node1" presStyleIdx="5"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Gavel"/>
        </a:ext>
      </dgm:extLst>
    </dgm:pt>
    <dgm:pt modelId="{E5C0B8D1-360C-4001-94F1-B0C3C265E67A}" type="pres">
      <dgm:prSet presAssocID="{B38AC22F-9307-4500-8FAA-C51EC9408771}" presName="spaceRect" presStyleCnt="0"/>
      <dgm:spPr/>
    </dgm:pt>
    <dgm:pt modelId="{C5EE47C3-7CE9-4EA0-ACDC-3AF50D6F3121}" type="pres">
      <dgm:prSet presAssocID="{B38AC22F-9307-4500-8FAA-C51EC9408771}" presName="textRect" presStyleLbl="revTx" presStyleIdx="5" presStyleCnt="7">
        <dgm:presLayoutVars>
          <dgm:chMax val="1"/>
          <dgm:chPref val="1"/>
        </dgm:presLayoutVars>
      </dgm:prSet>
      <dgm:spPr/>
    </dgm:pt>
    <dgm:pt modelId="{A7440FA8-E75A-4CD6-A55C-D66700A2B29A}" type="pres">
      <dgm:prSet presAssocID="{DCD7042F-F698-4DB3-93C7-D5E95877518F}" presName="sibTrans" presStyleLbl="sibTrans2D1" presStyleIdx="0" presStyleCnt="0"/>
      <dgm:spPr/>
    </dgm:pt>
    <dgm:pt modelId="{1E9D4F7D-363E-48D4-BFE5-1867E044076A}" type="pres">
      <dgm:prSet presAssocID="{A935B835-4E63-4BEA-B265-576971C8196B}" presName="compNode" presStyleCnt="0"/>
      <dgm:spPr/>
    </dgm:pt>
    <dgm:pt modelId="{12D70E45-5EFF-4D72-80DB-78DCC88DBB84}" type="pres">
      <dgm:prSet presAssocID="{A935B835-4E63-4BEA-B265-576971C8196B}" presName="iconBgRect" presStyleLbl="bgShp" presStyleIdx="6" presStyleCnt="7"/>
      <dgm:spPr/>
    </dgm:pt>
    <dgm:pt modelId="{49220AE0-26F7-4CB3-8AA0-0299E4612B6F}" type="pres">
      <dgm:prSet presAssocID="{A935B835-4E63-4BEA-B265-576971C8196B}" presName="iconRect" presStyleLbl="node1" presStyleIdx="6" presStyleCnt="7"/>
      <dgm:spPr>
        <a:blipFill rotWithShape="1">
          <a:blip xmlns:r="http://schemas.openxmlformats.org/officeDocument/2006/relationships" r:embed="rId11"/>
          <a:srcRect/>
          <a:stretch>
            <a:fillRect/>
          </a:stretch>
        </a:blipFill>
        <a:ln>
          <a:noFill/>
        </a:ln>
      </dgm:spPr>
    </dgm:pt>
    <dgm:pt modelId="{F4F9304E-DD7F-40A0-A95D-577117E655D2}" type="pres">
      <dgm:prSet presAssocID="{A935B835-4E63-4BEA-B265-576971C8196B}" presName="spaceRect" presStyleCnt="0"/>
      <dgm:spPr/>
    </dgm:pt>
    <dgm:pt modelId="{D2D67C33-050B-478B-B24F-E878DD35CF0D}" type="pres">
      <dgm:prSet presAssocID="{A935B835-4E63-4BEA-B265-576971C8196B}" presName="textRect" presStyleLbl="revTx" presStyleIdx="6" presStyleCnt="7">
        <dgm:presLayoutVars>
          <dgm:chMax val="1"/>
          <dgm:chPref val="1"/>
        </dgm:presLayoutVars>
      </dgm:prSet>
      <dgm:spPr/>
    </dgm:pt>
  </dgm:ptLst>
  <dgm:cxnLst>
    <dgm:cxn modelId="{52C54903-149F-4C3A-A422-C5D4D5F96DE1}" type="presOf" srcId="{EB1495C6-B81F-4EB4-9835-B9130EA3A333}" destId="{6DC12550-E436-4B5B-9E0B-FA544B223B77}" srcOrd="0" destOrd="0" presId="urn:microsoft.com/office/officeart/2018/2/layout/IconCircleList"/>
    <dgm:cxn modelId="{0DA1730D-DA68-4AFD-9271-DC562533A096}" type="presOf" srcId="{CBCD67AF-DB26-400E-953D-A5BF44E0C37D}" destId="{1D1CFD1C-F2F6-4A18-8652-45DB7D001928}" srcOrd="0" destOrd="0" presId="urn:microsoft.com/office/officeart/2018/2/layout/IconCircleList"/>
    <dgm:cxn modelId="{DEF9670F-337C-4822-ADF6-4BD10B4B9DAE}" type="presOf" srcId="{4FC43EB2-0E22-44A7-B3EB-D7DC92F14832}" destId="{32FFF922-6730-419E-8971-BA02E71B7176}" srcOrd="0" destOrd="0" presId="urn:microsoft.com/office/officeart/2018/2/layout/IconCircleList"/>
    <dgm:cxn modelId="{7599F612-1F61-47A6-911C-FEDCE856D779}" type="presOf" srcId="{DCD7042F-F698-4DB3-93C7-D5E95877518F}" destId="{A7440FA8-E75A-4CD6-A55C-D66700A2B29A}" srcOrd="0" destOrd="0" presId="urn:microsoft.com/office/officeart/2018/2/layout/IconCircleList"/>
    <dgm:cxn modelId="{C9582F17-9DF5-4519-A159-DCA9FBFD0A4F}" type="presOf" srcId="{0B5FCCF8-390E-45AD-9B30-5FD7AB594442}" destId="{712D15EB-C56B-49CD-8229-3446443677A7}" srcOrd="0" destOrd="0" presId="urn:microsoft.com/office/officeart/2018/2/layout/IconCircleList"/>
    <dgm:cxn modelId="{30A48119-F930-4FBA-B2D3-BE4AA4378C1B}" srcId="{B79DC1E3-CA8A-4A32-A64D-1CD3286BB920}" destId="{A935B835-4E63-4BEA-B265-576971C8196B}" srcOrd="6" destOrd="0" parTransId="{430B0962-D110-4711-BD64-0E3C56D66CB9}" sibTransId="{E17E4A8B-D485-432A-83E2-BA3F0B677EA0}"/>
    <dgm:cxn modelId="{33ABDA27-1608-41AF-A49C-F689E875DA66}" srcId="{B79DC1E3-CA8A-4A32-A64D-1CD3286BB920}" destId="{B38AC22F-9307-4500-8FAA-C51EC9408771}" srcOrd="5" destOrd="0" parTransId="{AF3612BE-9698-402A-A72B-D33B088D5542}" sibTransId="{DCD7042F-F698-4DB3-93C7-D5E95877518F}"/>
    <dgm:cxn modelId="{AEC3F92C-0DCB-4AE4-937B-25F35AC2A934}" type="presOf" srcId="{A935B835-4E63-4BEA-B265-576971C8196B}" destId="{D2D67C33-050B-478B-B24F-E878DD35CF0D}" srcOrd="0" destOrd="0" presId="urn:microsoft.com/office/officeart/2018/2/layout/IconCircleList"/>
    <dgm:cxn modelId="{801EB851-104F-4666-9F45-0ECA34E95776}" type="presOf" srcId="{C73105BA-9A4E-4379-861F-51A2673F6AAF}" destId="{E311852B-BF9B-4924-A569-E57D29888878}" srcOrd="0" destOrd="0" presId="urn:microsoft.com/office/officeart/2018/2/layout/IconCircleList"/>
    <dgm:cxn modelId="{12FA0E73-81DD-482C-934E-285CBDD6B916}" srcId="{B79DC1E3-CA8A-4A32-A64D-1CD3286BB920}" destId="{C854B1ED-C3BC-4779-9E3D-2FF7FD2F08FB}" srcOrd="0" destOrd="0" parTransId="{6A492C47-E77E-4E1E-B2EC-064789F8A42A}" sibTransId="{D4DB6104-0C38-47A2-AAA5-E893C2069448}"/>
    <dgm:cxn modelId="{039FE573-FF97-4103-AA30-B102ED2999FE}" srcId="{B79DC1E3-CA8A-4A32-A64D-1CD3286BB920}" destId="{F30127D3-D0E6-4417-8F59-D971A4B91409}" srcOrd="3" destOrd="0" parTransId="{C074001E-0348-49C4-8150-A3BEE81E2DBE}" sibTransId="{156D65B2-9594-4B83-8125-20109CE95BDF}"/>
    <dgm:cxn modelId="{77A46D7A-D1FC-4980-AF80-11EC5DA5B26A}" type="presOf" srcId="{0C3F10B0-2BAF-4277-B94E-6224C95C074A}" destId="{FBBEC685-6597-4EB9-B2AB-EC219FCA971D}" srcOrd="0" destOrd="0" presId="urn:microsoft.com/office/officeart/2018/2/layout/IconCircleList"/>
    <dgm:cxn modelId="{F3D1BC94-BB58-4191-8B60-0310308789BB}" type="presOf" srcId="{156D65B2-9594-4B83-8125-20109CE95BDF}" destId="{67C6F772-DB06-437B-A4E9-ED9193FC7D31}" srcOrd="0" destOrd="0" presId="urn:microsoft.com/office/officeart/2018/2/layout/IconCircleList"/>
    <dgm:cxn modelId="{4DDEF198-C22C-46F6-B111-76DDEF5BC2BD}" type="presOf" srcId="{F30127D3-D0E6-4417-8F59-D971A4B91409}" destId="{4FFFAA54-0B77-454C-8C08-687C07F34A53}" srcOrd="0" destOrd="0" presId="urn:microsoft.com/office/officeart/2018/2/layout/IconCircleList"/>
    <dgm:cxn modelId="{882E449F-7E20-4BC4-A27A-407FB5F888E1}" type="presOf" srcId="{B38AC22F-9307-4500-8FAA-C51EC9408771}" destId="{C5EE47C3-7CE9-4EA0-ACDC-3AF50D6F3121}" srcOrd="0" destOrd="0" presId="urn:microsoft.com/office/officeart/2018/2/layout/IconCircleList"/>
    <dgm:cxn modelId="{0F3306AB-5A72-4F73-9EF6-363AF4879871}" type="presOf" srcId="{C854B1ED-C3BC-4779-9E3D-2FF7FD2F08FB}" destId="{FD0FA424-23DF-462F-B4DF-4426B8116E0E}" srcOrd="0" destOrd="0" presId="urn:microsoft.com/office/officeart/2018/2/layout/IconCircleList"/>
    <dgm:cxn modelId="{5A17CDD4-EB35-4317-AC29-0EDA75281C84}" type="presOf" srcId="{D4DB6104-0C38-47A2-AAA5-E893C2069448}" destId="{74A30892-7247-4F24-BD55-065A57EB2881}" srcOrd="0" destOrd="0" presId="urn:microsoft.com/office/officeart/2018/2/layout/IconCircleList"/>
    <dgm:cxn modelId="{3F09FCE3-3470-4228-A647-088B2AEEFD0C}" srcId="{B79DC1E3-CA8A-4A32-A64D-1CD3286BB920}" destId="{4FC43EB2-0E22-44A7-B3EB-D7DC92F14832}" srcOrd="2" destOrd="0" parTransId="{21756C32-E3BA-4F96-9D57-D02F75BBC67C}" sibTransId="{0B5FCCF8-390E-45AD-9B30-5FD7AB594442}"/>
    <dgm:cxn modelId="{5D1B4EEB-0BDD-46C5-9758-D1E1BC66B29F}" srcId="{B79DC1E3-CA8A-4A32-A64D-1CD3286BB920}" destId="{C73105BA-9A4E-4379-861F-51A2673F6AAF}" srcOrd="4" destOrd="0" parTransId="{395EAA1B-4EAE-435E-8713-B2F990CEDCC0}" sibTransId="{CBCD67AF-DB26-400E-953D-A5BF44E0C37D}"/>
    <dgm:cxn modelId="{7E9E97ED-CAE0-40B7-9F06-87E9AA465FC5}" srcId="{B79DC1E3-CA8A-4A32-A64D-1CD3286BB920}" destId="{EB1495C6-B81F-4EB4-9835-B9130EA3A333}" srcOrd="1" destOrd="0" parTransId="{B775AA61-7FC2-4C69-8E2D-9F927F529CF7}" sibTransId="{0C3F10B0-2BAF-4277-B94E-6224C95C074A}"/>
    <dgm:cxn modelId="{3EA2ACF8-974C-434D-9E6E-5353C96B984F}" type="presOf" srcId="{B79DC1E3-CA8A-4A32-A64D-1CD3286BB920}" destId="{5B2939EF-A8EB-4F55-8108-5B8B8F7CEBAF}" srcOrd="0" destOrd="0" presId="urn:microsoft.com/office/officeart/2018/2/layout/IconCircleList"/>
    <dgm:cxn modelId="{06BC6352-B57D-45BB-AFA3-129E1AA9F0B5}" type="presParOf" srcId="{5B2939EF-A8EB-4F55-8108-5B8B8F7CEBAF}" destId="{CC4632E0-CC56-4A3E-888E-6C3562B92AB1}" srcOrd="0" destOrd="0" presId="urn:microsoft.com/office/officeart/2018/2/layout/IconCircleList"/>
    <dgm:cxn modelId="{B79DD254-EA64-448B-B548-6585B2FE1821}" type="presParOf" srcId="{CC4632E0-CC56-4A3E-888E-6C3562B92AB1}" destId="{63E8E0B6-D8D5-449A-9001-9260E9D51665}" srcOrd="0" destOrd="0" presId="urn:microsoft.com/office/officeart/2018/2/layout/IconCircleList"/>
    <dgm:cxn modelId="{1D6EA717-BCB4-44AD-A9B7-DBA1105BC031}" type="presParOf" srcId="{63E8E0B6-D8D5-449A-9001-9260E9D51665}" destId="{3DF05389-90FE-434C-826E-9E160C70783D}" srcOrd="0" destOrd="0" presId="urn:microsoft.com/office/officeart/2018/2/layout/IconCircleList"/>
    <dgm:cxn modelId="{0F5134ED-2020-4618-9117-CA08223943C6}" type="presParOf" srcId="{63E8E0B6-D8D5-449A-9001-9260E9D51665}" destId="{38F4F0F8-F810-4AAE-94EE-C7E7F0C8861E}" srcOrd="1" destOrd="0" presId="urn:microsoft.com/office/officeart/2018/2/layout/IconCircleList"/>
    <dgm:cxn modelId="{A9D0E4D3-B734-4B9B-ABED-B8C527E26DAB}" type="presParOf" srcId="{63E8E0B6-D8D5-449A-9001-9260E9D51665}" destId="{06D0750C-8A74-4067-9A65-02FB33152C50}" srcOrd="2" destOrd="0" presId="urn:microsoft.com/office/officeart/2018/2/layout/IconCircleList"/>
    <dgm:cxn modelId="{C9373BF0-1B6B-45A1-BCDF-294ED08A3A86}" type="presParOf" srcId="{63E8E0B6-D8D5-449A-9001-9260E9D51665}" destId="{FD0FA424-23DF-462F-B4DF-4426B8116E0E}" srcOrd="3" destOrd="0" presId="urn:microsoft.com/office/officeart/2018/2/layout/IconCircleList"/>
    <dgm:cxn modelId="{F6693D9B-2973-4195-A0F0-829F48C0B1BF}" type="presParOf" srcId="{CC4632E0-CC56-4A3E-888E-6C3562B92AB1}" destId="{74A30892-7247-4F24-BD55-065A57EB2881}" srcOrd="1" destOrd="0" presId="urn:microsoft.com/office/officeart/2018/2/layout/IconCircleList"/>
    <dgm:cxn modelId="{4A234DC7-E412-4CCD-9513-630F7472CF3D}" type="presParOf" srcId="{CC4632E0-CC56-4A3E-888E-6C3562B92AB1}" destId="{7686425D-B365-4D04-BE52-EEB409E1FDE1}" srcOrd="2" destOrd="0" presId="urn:microsoft.com/office/officeart/2018/2/layout/IconCircleList"/>
    <dgm:cxn modelId="{B5748C40-EDE2-4CC4-89AA-AF7EF8E5C081}" type="presParOf" srcId="{7686425D-B365-4D04-BE52-EEB409E1FDE1}" destId="{D35F86A8-1C97-4B9F-9BF9-1BA751A2AA6E}" srcOrd="0" destOrd="0" presId="urn:microsoft.com/office/officeart/2018/2/layout/IconCircleList"/>
    <dgm:cxn modelId="{34B0DA72-8A66-4401-B9FD-025D184F37E5}" type="presParOf" srcId="{7686425D-B365-4D04-BE52-EEB409E1FDE1}" destId="{B0BA92FB-6A1E-4DF2-8E78-EC71EA901EF2}" srcOrd="1" destOrd="0" presId="urn:microsoft.com/office/officeart/2018/2/layout/IconCircleList"/>
    <dgm:cxn modelId="{9AAA554B-2E7C-423B-9DFD-B90A46546BEF}" type="presParOf" srcId="{7686425D-B365-4D04-BE52-EEB409E1FDE1}" destId="{42532525-D592-4B0F-9C47-13A6D4C15BE3}" srcOrd="2" destOrd="0" presId="urn:microsoft.com/office/officeart/2018/2/layout/IconCircleList"/>
    <dgm:cxn modelId="{7F6D8B7E-78F7-444B-9B8B-803B735F382B}" type="presParOf" srcId="{7686425D-B365-4D04-BE52-EEB409E1FDE1}" destId="{6DC12550-E436-4B5B-9E0B-FA544B223B77}" srcOrd="3" destOrd="0" presId="urn:microsoft.com/office/officeart/2018/2/layout/IconCircleList"/>
    <dgm:cxn modelId="{A8714722-2D3F-4305-8A44-98A194FAD54A}" type="presParOf" srcId="{CC4632E0-CC56-4A3E-888E-6C3562B92AB1}" destId="{FBBEC685-6597-4EB9-B2AB-EC219FCA971D}" srcOrd="3" destOrd="0" presId="urn:microsoft.com/office/officeart/2018/2/layout/IconCircleList"/>
    <dgm:cxn modelId="{F88C5671-F437-4AA0-BAF3-D305B70A854B}" type="presParOf" srcId="{CC4632E0-CC56-4A3E-888E-6C3562B92AB1}" destId="{9483CABD-5B78-4247-B93A-93D41337FD03}" srcOrd="4" destOrd="0" presId="urn:microsoft.com/office/officeart/2018/2/layout/IconCircleList"/>
    <dgm:cxn modelId="{9ACE36BC-E481-41F9-A607-0E3E41D41999}" type="presParOf" srcId="{9483CABD-5B78-4247-B93A-93D41337FD03}" destId="{F59C3534-BDE1-4FBC-B07B-456CA7EF374C}" srcOrd="0" destOrd="0" presId="urn:microsoft.com/office/officeart/2018/2/layout/IconCircleList"/>
    <dgm:cxn modelId="{10FC7B2B-9ED2-4556-A045-CBBC76ADEB12}" type="presParOf" srcId="{9483CABD-5B78-4247-B93A-93D41337FD03}" destId="{5AA9BE65-49FF-4280-A9E9-835B4F0D9EE4}" srcOrd="1" destOrd="0" presId="urn:microsoft.com/office/officeart/2018/2/layout/IconCircleList"/>
    <dgm:cxn modelId="{59C5B3AA-3D1D-4755-8962-B443FB2DCC05}" type="presParOf" srcId="{9483CABD-5B78-4247-B93A-93D41337FD03}" destId="{871632DD-6C9B-4F06-9EB7-2C171D98E6B1}" srcOrd="2" destOrd="0" presId="urn:microsoft.com/office/officeart/2018/2/layout/IconCircleList"/>
    <dgm:cxn modelId="{6E666016-8B40-4307-84CE-87D29B1D5E08}" type="presParOf" srcId="{9483CABD-5B78-4247-B93A-93D41337FD03}" destId="{32FFF922-6730-419E-8971-BA02E71B7176}" srcOrd="3" destOrd="0" presId="urn:microsoft.com/office/officeart/2018/2/layout/IconCircleList"/>
    <dgm:cxn modelId="{0D9AE79C-F024-4456-AB44-B28C16BEFDAD}" type="presParOf" srcId="{CC4632E0-CC56-4A3E-888E-6C3562B92AB1}" destId="{712D15EB-C56B-49CD-8229-3446443677A7}" srcOrd="5" destOrd="0" presId="urn:microsoft.com/office/officeart/2018/2/layout/IconCircleList"/>
    <dgm:cxn modelId="{76E904E4-9E09-4F83-991C-C10591D6722E}" type="presParOf" srcId="{CC4632E0-CC56-4A3E-888E-6C3562B92AB1}" destId="{40390E52-9AA5-433D-A5CB-60A896491B61}" srcOrd="6" destOrd="0" presId="urn:microsoft.com/office/officeart/2018/2/layout/IconCircleList"/>
    <dgm:cxn modelId="{4B47B9EC-FA2A-4CF8-83CC-B1CB75073F48}" type="presParOf" srcId="{40390E52-9AA5-433D-A5CB-60A896491B61}" destId="{45C76313-BBC1-4245-BA87-E171EBCD442B}" srcOrd="0" destOrd="0" presId="urn:microsoft.com/office/officeart/2018/2/layout/IconCircleList"/>
    <dgm:cxn modelId="{C020A12C-F68C-47E0-8B0C-287608877221}" type="presParOf" srcId="{40390E52-9AA5-433D-A5CB-60A896491B61}" destId="{2CB22BC7-20E0-4B9F-9DBD-5DE88AAE238A}" srcOrd="1" destOrd="0" presId="urn:microsoft.com/office/officeart/2018/2/layout/IconCircleList"/>
    <dgm:cxn modelId="{C79DDB1E-F593-456F-A8A8-7C4DAFDFF7EA}" type="presParOf" srcId="{40390E52-9AA5-433D-A5CB-60A896491B61}" destId="{9705E3FE-69DD-4129-9FA6-BBEF6435968C}" srcOrd="2" destOrd="0" presId="urn:microsoft.com/office/officeart/2018/2/layout/IconCircleList"/>
    <dgm:cxn modelId="{329CD0B9-3567-4593-B967-665885FAF2AA}" type="presParOf" srcId="{40390E52-9AA5-433D-A5CB-60A896491B61}" destId="{4FFFAA54-0B77-454C-8C08-687C07F34A53}" srcOrd="3" destOrd="0" presId="urn:microsoft.com/office/officeart/2018/2/layout/IconCircleList"/>
    <dgm:cxn modelId="{79BB0580-AC99-4075-B477-4C791F321227}" type="presParOf" srcId="{CC4632E0-CC56-4A3E-888E-6C3562B92AB1}" destId="{67C6F772-DB06-437B-A4E9-ED9193FC7D31}" srcOrd="7" destOrd="0" presId="urn:microsoft.com/office/officeart/2018/2/layout/IconCircleList"/>
    <dgm:cxn modelId="{CFBE4D7F-C0B0-4A01-B625-2217AB1EF955}" type="presParOf" srcId="{CC4632E0-CC56-4A3E-888E-6C3562B92AB1}" destId="{3212177D-D188-4828-BBF8-7EBD099F835B}" srcOrd="8" destOrd="0" presId="urn:microsoft.com/office/officeart/2018/2/layout/IconCircleList"/>
    <dgm:cxn modelId="{8301CAAA-B299-4521-BBCA-21AC4B74F591}" type="presParOf" srcId="{3212177D-D188-4828-BBF8-7EBD099F835B}" destId="{F6C8B72C-E348-47ED-8FDC-A8ECE6B195B4}" srcOrd="0" destOrd="0" presId="urn:microsoft.com/office/officeart/2018/2/layout/IconCircleList"/>
    <dgm:cxn modelId="{07CA4757-5276-4A5F-8754-D043EEA8DBE3}" type="presParOf" srcId="{3212177D-D188-4828-BBF8-7EBD099F835B}" destId="{D646869C-33BD-4563-87D6-4D51B98DE31A}" srcOrd="1" destOrd="0" presId="urn:microsoft.com/office/officeart/2018/2/layout/IconCircleList"/>
    <dgm:cxn modelId="{9463B1B5-DE01-4D4E-83CB-AAE4B8857A73}" type="presParOf" srcId="{3212177D-D188-4828-BBF8-7EBD099F835B}" destId="{9F0DAAA3-CF7F-4978-8725-1EBA027914EC}" srcOrd="2" destOrd="0" presId="urn:microsoft.com/office/officeart/2018/2/layout/IconCircleList"/>
    <dgm:cxn modelId="{C948B9F0-C7BA-42A4-A825-F9098B9C0F72}" type="presParOf" srcId="{3212177D-D188-4828-BBF8-7EBD099F835B}" destId="{E311852B-BF9B-4924-A569-E57D29888878}" srcOrd="3" destOrd="0" presId="urn:microsoft.com/office/officeart/2018/2/layout/IconCircleList"/>
    <dgm:cxn modelId="{3F128765-13EA-4329-A23C-37BE4890BBBD}" type="presParOf" srcId="{CC4632E0-CC56-4A3E-888E-6C3562B92AB1}" destId="{1D1CFD1C-F2F6-4A18-8652-45DB7D001928}" srcOrd="9" destOrd="0" presId="urn:microsoft.com/office/officeart/2018/2/layout/IconCircleList"/>
    <dgm:cxn modelId="{1522C33B-59BD-4594-954D-AB3C5FF7E5FF}" type="presParOf" srcId="{CC4632E0-CC56-4A3E-888E-6C3562B92AB1}" destId="{8333B74E-1A75-4BBD-BA50-F1AAC8916706}" srcOrd="10" destOrd="0" presId="urn:microsoft.com/office/officeart/2018/2/layout/IconCircleList"/>
    <dgm:cxn modelId="{26BF511A-7E6F-41C4-AD0E-DA6D39D4E3D6}" type="presParOf" srcId="{8333B74E-1A75-4BBD-BA50-F1AAC8916706}" destId="{255452C4-AAF1-419C-B3D1-D59648794E7E}" srcOrd="0" destOrd="0" presId="urn:microsoft.com/office/officeart/2018/2/layout/IconCircleList"/>
    <dgm:cxn modelId="{2C830129-6F2F-44B0-9206-D04AEE960D42}" type="presParOf" srcId="{8333B74E-1A75-4BBD-BA50-F1AAC8916706}" destId="{BBA3DA7C-C118-41CB-9511-C88BADE4A260}" srcOrd="1" destOrd="0" presId="urn:microsoft.com/office/officeart/2018/2/layout/IconCircleList"/>
    <dgm:cxn modelId="{03FFB7A6-1F55-4736-BF77-5B3591BB2B55}" type="presParOf" srcId="{8333B74E-1A75-4BBD-BA50-F1AAC8916706}" destId="{E5C0B8D1-360C-4001-94F1-B0C3C265E67A}" srcOrd="2" destOrd="0" presId="urn:microsoft.com/office/officeart/2018/2/layout/IconCircleList"/>
    <dgm:cxn modelId="{2D21AF76-5FAD-40FF-9AF6-E2AB242DAF46}" type="presParOf" srcId="{8333B74E-1A75-4BBD-BA50-F1AAC8916706}" destId="{C5EE47C3-7CE9-4EA0-ACDC-3AF50D6F3121}" srcOrd="3" destOrd="0" presId="urn:microsoft.com/office/officeart/2018/2/layout/IconCircleList"/>
    <dgm:cxn modelId="{AF2AED78-D2C8-4E04-8EAC-E77F9408BD01}" type="presParOf" srcId="{CC4632E0-CC56-4A3E-888E-6C3562B92AB1}" destId="{A7440FA8-E75A-4CD6-A55C-D66700A2B29A}" srcOrd="11" destOrd="0" presId="urn:microsoft.com/office/officeart/2018/2/layout/IconCircleList"/>
    <dgm:cxn modelId="{9C3BC8FB-8DC5-4824-9720-3E791CB9D365}" type="presParOf" srcId="{CC4632E0-CC56-4A3E-888E-6C3562B92AB1}" destId="{1E9D4F7D-363E-48D4-BFE5-1867E044076A}" srcOrd="12" destOrd="0" presId="urn:microsoft.com/office/officeart/2018/2/layout/IconCircleList"/>
    <dgm:cxn modelId="{AA8646C8-7796-4772-9B49-FD728B89DB51}" type="presParOf" srcId="{1E9D4F7D-363E-48D4-BFE5-1867E044076A}" destId="{12D70E45-5EFF-4D72-80DB-78DCC88DBB84}" srcOrd="0" destOrd="0" presId="urn:microsoft.com/office/officeart/2018/2/layout/IconCircleList"/>
    <dgm:cxn modelId="{B473B9A7-DEC8-4E1A-920E-5621350DCFEC}" type="presParOf" srcId="{1E9D4F7D-363E-48D4-BFE5-1867E044076A}" destId="{49220AE0-26F7-4CB3-8AA0-0299E4612B6F}" srcOrd="1" destOrd="0" presId="urn:microsoft.com/office/officeart/2018/2/layout/IconCircleList"/>
    <dgm:cxn modelId="{DC45D0B5-C8E9-44CC-89C8-E6A81CF4AF3C}" type="presParOf" srcId="{1E9D4F7D-363E-48D4-BFE5-1867E044076A}" destId="{F4F9304E-DD7F-40A0-A95D-577117E655D2}" srcOrd="2" destOrd="0" presId="urn:microsoft.com/office/officeart/2018/2/layout/IconCircleList"/>
    <dgm:cxn modelId="{DFAEA308-9F54-41CE-85CD-E5A5829174CB}" type="presParOf" srcId="{1E9D4F7D-363E-48D4-BFE5-1867E044076A}" destId="{D2D67C33-050B-478B-B24F-E878DD35CF0D}" srcOrd="3" destOrd="0" presId="urn:microsoft.com/office/officeart/2018/2/layout/IconCircle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75E0260-44B1-4164-8FDA-7D1A03DABCE5}"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9EFA198F-09B3-4200-92BA-B82EFE33DE9D}">
      <dgm:prSet/>
      <dgm:spPr/>
      <dgm:t>
        <a:bodyPr/>
        <a:lstStyle/>
        <a:p>
          <a:r>
            <a:rPr lang="en-US"/>
            <a:t>P</a:t>
          </a:r>
          <a:r>
            <a:rPr lang="en-US" b="0" i="0" baseline="0"/>
            <a:t>rovides for a safe space</a:t>
          </a:r>
          <a:endParaRPr lang="en-US"/>
        </a:p>
      </dgm:t>
    </dgm:pt>
    <dgm:pt modelId="{7EB284E9-A00E-4F87-BFF1-937B906FA007}" type="parTrans" cxnId="{2C938EB9-D264-4181-9C9D-690F1E36133A}">
      <dgm:prSet/>
      <dgm:spPr/>
      <dgm:t>
        <a:bodyPr/>
        <a:lstStyle/>
        <a:p>
          <a:endParaRPr lang="en-US"/>
        </a:p>
      </dgm:t>
    </dgm:pt>
    <dgm:pt modelId="{91891D2E-32D2-4F7A-8D6C-2A97736CEAA9}" type="sibTrans" cxnId="{2C938EB9-D264-4181-9C9D-690F1E36133A}">
      <dgm:prSet/>
      <dgm:spPr/>
      <dgm:t>
        <a:bodyPr/>
        <a:lstStyle/>
        <a:p>
          <a:endParaRPr lang="en-US"/>
        </a:p>
      </dgm:t>
    </dgm:pt>
    <dgm:pt modelId="{2DC667A8-0ADF-404C-9825-D36FF3806717}">
      <dgm:prSet/>
      <dgm:spPr/>
      <dgm:t>
        <a:bodyPr/>
        <a:lstStyle/>
        <a:p>
          <a:r>
            <a:rPr lang="en-US" b="0" i="0" baseline="0"/>
            <a:t>Reflects what’s being said on a meta level</a:t>
          </a:r>
          <a:endParaRPr lang="en-US"/>
        </a:p>
      </dgm:t>
    </dgm:pt>
    <dgm:pt modelId="{540477CF-25E7-4AFF-A1C9-E47D3AE7189D}" type="parTrans" cxnId="{C3955B7B-BB15-4C89-9206-536BF26DEBB9}">
      <dgm:prSet/>
      <dgm:spPr/>
      <dgm:t>
        <a:bodyPr/>
        <a:lstStyle/>
        <a:p>
          <a:endParaRPr lang="en-US"/>
        </a:p>
      </dgm:t>
    </dgm:pt>
    <dgm:pt modelId="{8B3CCD03-6A6E-4C36-BBF9-D1FAAAB3AA84}" type="sibTrans" cxnId="{C3955B7B-BB15-4C89-9206-536BF26DEBB9}">
      <dgm:prSet/>
      <dgm:spPr/>
      <dgm:t>
        <a:bodyPr/>
        <a:lstStyle/>
        <a:p>
          <a:endParaRPr lang="en-US"/>
        </a:p>
      </dgm:t>
    </dgm:pt>
    <dgm:pt modelId="{248120F7-ACB6-40B4-8B8D-5041997E8579}">
      <dgm:prSet/>
      <dgm:spPr/>
      <dgm:t>
        <a:bodyPr/>
        <a:lstStyle/>
        <a:p>
          <a:r>
            <a:rPr lang="en-US" b="0" i="0" baseline="0"/>
            <a:t>Is able to say:  “I don’t know. Let me think about it  or check it out with my team and get back to you”</a:t>
          </a:r>
          <a:endParaRPr lang="en-US"/>
        </a:p>
      </dgm:t>
    </dgm:pt>
    <dgm:pt modelId="{9F6ED424-707F-4DD6-BC84-A736A844BD35}" type="parTrans" cxnId="{8BC14BF3-D330-4A45-9C70-2F25606403A1}">
      <dgm:prSet/>
      <dgm:spPr/>
      <dgm:t>
        <a:bodyPr/>
        <a:lstStyle/>
        <a:p>
          <a:endParaRPr lang="en-US"/>
        </a:p>
      </dgm:t>
    </dgm:pt>
    <dgm:pt modelId="{CF0496BF-0F66-4607-A34E-3676196DBB52}" type="sibTrans" cxnId="{8BC14BF3-D330-4A45-9C70-2F25606403A1}">
      <dgm:prSet/>
      <dgm:spPr/>
      <dgm:t>
        <a:bodyPr/>
        <a:lstStyle/>
        <a:p>
          <a:endParaRPr lang="en-US"/>
        </a:p>
      </dgm:t>
    </dgm:pt>
    <dgm:pt modelId="{2EA30475-F97A-4A38-9CEA-EB4A176556FD}">
      <dgm:prSet/>
      <dgm:spPr/>
      <dgm:t>
        <a:bodyPr/>
        <a:lstStyle/>
        <a:p>
          <a:r>
            <a:rPr lang="en-US"/>
            <a:t>Is able t say:</a:t>
          </a:r>
          <a:r>
            <a:rPr lang="en-US" b="0" i="0" baseline="0"/>
            <a:t> “I’m sorry, I made a mistake”</a:t>
          </a:r>
          <a:endParaRPr lang="en-US"/>
        </a:p>
      </dgm:t>
    </dgm:pt>
    <dgm:pt modelId="{D1AE917E-3D50-491F-9F51-250CF35368EF}" type="parTrans" cxnId="{D3E7DE7F-4C4D-4B83-8D52-76CD01C962C1}">
      <dgm:prSet/>
      <dgm:spPr/>
      <dgm:t>
        <a:bodyPr/>
        <a:lstStyle/>
        <a:p>
          <a:endParaRPr lang="en-US"/>
        </a:p>
      </dgm:t>
    </dgm:pt>
    <dgm:pt modelId="{020FEE93-CACF-4543-BCD5-79488771768F}" type="sibTrans" cxnId="{D3E7DE7F-4C4D-4B83-8D52-76CD01C962C1}">
      <dgm:prSet/>
      <dgm:spPr/>
      <dgm:t>
        <a:bodyPr/>
        <a:lstStyle/>
        <a:p>
          <a:endParaRPr lang="en-US"/>
        </a:p>
      </dgm:t>
    </dgm:pt>
    <dgm:pt modelId="{FAA341E7-3C82-4E40-9330-997C3792AC83}" type="pres">
      <dgm:prSet presAssocID="{875E0260-44B1-4164-8FDA-7D1A03DABCE5}" presName="vert0" presStyleCnt="0">
        <dgm:presLayoutVars>
          <dgm:dir/>
          <dgm:animOne val="branch"/>
          <dgm:animLvl val="lvl"/>
        </dgm:presLayoutVars>
      </dgm:prSet>
      <dgm:spPr/>
    </dgm:pt>
    <dgm:pt modelId="{68104068-91DD-43D7-B7FF-F0B251D97F6A}" type="pres">
      <dgm:prSet presAssocID="{9EFA198F-09B3-4200-92BA-B82EFE33DE9D}" presName="thickLine" presStyleLbl="alignNode1" presStyleIdx="0" presStyleCnt="4"/>
      <dgm:spPr/>
    </dgm:pt>
    <dgm:pt modelId="{7933BA22-779F-40D4-843C-CBD04357497F}" type="pres">
      <dgm:prSet presAssocID="{9EFA198F-09B3-4200-92BA-B82EFE33DE9D}" presName="horz1" presStyleCnt="0"/>
      <dgm:spPr/>
    </dgm:pt>
    <dgm:pt modelId="{EF00F763-211D-4746-8B6C-E156902393A3}" type="pres">
      <dgm:prSet presAssocID="{9EFA198F-09B3-4200-92BA-B82EFE33DE9D}" presName="tx1" presStyleLbl="revTx" presStyleIdx="0" presStyleCnt="4"/>
      <dgm:spPr/>
    </dgm:pt>
    <dgm:pt modelId="{AF4B8CBC-96CE-4251-ADDE-376F66388BDD}" type="pres">
      <dgm:prSet presAssocID="{9EFA198F-09B3-4200-92BA-B82EFE33DE9D}" presName="vert1" presStyleCnt="0"/>
      <dgm:spPr/>
    </dgm:pt>
    <dgm:pt modelId="{0859A6FE-5980-459E-BF8E-E0F2DCE05717}" type="pres">
      <dgm:prSet presAssocID="{2DC667A8-0ADF-404C-9825-D36FF3806717}" presName="thickLine" presStyleLbl="alignNode1" presStyleIdx="1" presStyleCnt="4"/>
      <dgm:spPr/>
    </dgm:pt>
    <dgm:pt modelId="{4A8F0D19-BAF3-490F-AE9C-B495095F1E32}" type="pres">
      <dgm:prSet presAssocID="{2DC667A8-0ADF-404C-9825-D36FF3806717}" presName="horz1" presStyleCnt="0"/>
      <dgm:spPr/>
    </dgm:pt>
    <dgm:pt modelId="{0FB131DA-409D-42B4-8729-C5E13049888B}" type="pres">
      <dgm:prSet presAssocID="{2DC667A8-0ADF-404C-9825-D36FF3806717}" presName="tx1" presStyleLbl="revTx" presStyleIdx="1" presStyleCnt="4"/>
      <dgm:spPr/>
    </dgm:pt>
    <dgm:pt modelId="{897B7DF5-BA3E-4B17-B704-883AA829A60B}" type="pres">
      <dgm:prSet presAssocID="{2DC667A8-0ADF-404C-9825-D36FF3806717}" presName="vert1" presStyleCnt="0"/>
      <dgm:spPr/>
    </dgm:pt>
    <dgm:pt modelId="{C7429D2D-4DFF-413C-B98D-D7F45CBF063D}" type="pres">
      <dgm:prSet presAssocID="{248120F7-ACB6-40B4-8B8D-5041997E8579}" presName="thickLine" presStyleLbl="alignNode1" presStyleIdx="2" presStyleCnt="4"/>
      <dgm:spPr/>
    </dgm:pt>
    <dgm:pt modelId="{A5B9F07B-74EE-49AE-AA92-7FFB552CB34D}" type="pres">
      <dgm:prSet presAssocID="{248120F7-ACB6-40B4-8B8D-5041997E8579}" presName="horz1" presStyleCnt="0"/>
      <dgm:spPr/>
    </dgm:pt>
    <dgm:pt modelId="{8B9CD327-F4C6-43E3-A084-96A4BE532A7D}" type="pres">
      <dgm:prSet presAssocID="{248120F7-ACB6-40B4-8B8D-5041997E8579}" presName="tx1" presStyleLbl="revTx" presStyleIdx="2" presStyleCnt="4"/>
      <dgm:spPr/>
    </dgm:pt>
    <dgm:pt modelId="{172612E9-095D-43F9-BB54-9AEEB4E8797C}" type="pres">
      <dgm:prSet presAssocID="{248120F7-ACB6-40B4-8B8D-5041997E8579}" presName="vert1" presStyleCnt="0"/>
      <dgm:spPr/>
    </dgm:pt>
    <dgm:pt modelId="{5466790A-AFA2-45D7-AEDA-1780AC3565CA}" type="pres">
      <dgm:prSet presAssocID="{2EA30475-F97A-4A38-9CEA-EB4A176556FD}" presName="thickLine" presStyleLbl="alignNode1" presStyleIdx="3" presStyleCnt="4"/>
      <dgm:spPr/>
    </dgm:pt>
    <dgm:pt modelId="{6AEA67DA-CB9E-42AF-A4D0-91F8DF48938F}" type="pres">
      <dgm:prSet presAssocID="{2EA30475-F97A-4A38-9CEA-EB4A176556FD}" presName="horz1" presStyleCnt="0"/>
      <dgm:spPr/>
    </dgm:pt>
    <dgm:pt modelId="{6D8D3B95-B870-4AD0-8661-2BA2B9C84EA9}" type="pres">
      <dgm:prSet presAssocID="{2EA30475-F97A-4A38-9CEA-EB4A176556FD}" presName="tx1" presStyleLbl="revTx" presStyleIdx="3" presStyleCnt="4"/>
      <dgm:spPr/>
    </dgm:pt>
    <dgm:pt modelId="{BEBE1778-A7D6-4503-AA46-449573FD0107}" type="pres">
      <dgm:prSet presAssocID="{2EA30475-F97A-4A38-9CEA-EB4A176556FD}" presName="vert1" presStyleCnt="0"/>
      <dgm:spPr/>
    </dgm:pt>
  </dgm:ptLst>
  <dgm:cxnLst>
    <dgm:cxn modelId="{DDEA1418-B73A-44A9-A7BB-726B4539B11A}" type="presOf" srcId="{9EFA198F-09B3-4200-92BA-B82EFE33DE9D}" destId="{EF00F763-211D-4746-8B6C-E156902393A3}" srcOrd="0" destOrd="0" presId="urn:microsoft.com/office/officeart/2008/layout/LinedList"/>
    <dgm:cxn modelId="{C3955B7B-BB15-4C89-9206-536BF26DEBB9}" srcId="{875E0260-44B1-4164-8FDA-7D1A03DABCE5}" destId="{2DC667A8-0ADF-404C-9825-D36FF3806717}" srcOrd="1" destOrd="0" parTransId="{540477CF-25E7-4AFF-A1C9-E47D3AE7189D}" sibTransId="{8B3CCD03-6A6E-4C36-BBF9-D1FAAAB3AA84}"/>
    <dgm:cxn modelId="{D3E7DE7F-4C4D-4B83-8D52-76CD01C962C1}" srcId="{875E0260-44B1-4164-8FDA-7D1A03DABCE5}" destId="{2EA30475-F97A-4A38-9CEA-EB4A176556FD}" srcOrd="3" destOrd="0" parTransId="{D1AE917E-3D50-491F-9F51-250CF35368EF}" sibTransId="{020FEE93-CACF-4543-BCD5-79488771768F}"/>
    <dgm:cxn modelId="{A7873287-6884-416F-A9E1-A1C01C34F6C9}" type="presOf" srcId="{2DC667A8-0ADF-404C-9825-D36FF3806717}" destId="{0FB131DA-409D-42B4-8729-C5E13049888B}" srcOrd="0" destOrd="0" presId="urn:microsoft.com/office/officeart/2008/layout/LinedList"/>
    <dgm:cxn modelId="{20194AA5-5A92-4141-8722-49807F17E798}" type="presOf" srcId="{875E0260-44B1-4164-8FDA-7D1A03DABCE5}" destId="{FAA341E7-3C82-4E40-9330-997C3792AC83}" srcOrd="0" destOrd="0" presId="urn:microsoft.com/office/officeart/2008/layout/LinedList"/>
    <dgm:cxn modelId="{2C938EB9-D264-4181-9C9D-690F1E36133A}" srcId="{875E0260-44B1-4164-8FDA-7D1A03DABCE5}" destId="{9EFA198F-09B3-4200-92BA-B82EFE33DE9D}" srcOrd="0" destOrd="0" parTransId="{7EB284E9-A00E-4F87-BFF1-937B906FA007}" sibTransId="{91891D2E-32D2-4F7A-8D6C-2A97736CEAA9}"/>
    <dgm:cxn modelId="{9778F2EF-3613-4350-8962-CFAA2DB79889}" type="presOf" srcId="{2EA30475-F97A-4A38-9CEA-EB4A176556FD}" destId="{6D8D3B95-B870-4AD0-8661-2BA2B9C84EA9}" srcOrd="0" destOrd="0" presId="urn:microsoft.com/office/officeart/2008/layout/LinedList"/>
    <dgm:cxn modelId="{8BC14BF3-D330-4A45-9C70-2F25606403A1}" srcId="{875E0260-44B1-4164-8FDA-7D1A03DABCE5}" destId="{248120F7-ACB6-40B4-8B8D-5041997E8579}" srcOrd="2" destOrd="0" parTransId="{9F6ED424-707F-4DD6-BC84-A736A844BD35}" sibTransId="{CF0496BF-0F66-4607-A34E-3676196DBB52}"/>
    <dgm:cxn modelId="{504C5AF4-DCA6-44DD-938C-7938FA45CCEA}" type="presOf" srcId="{248120F7-ACB6-40B4-8B8D-5041997E8579}" destId="{8B9CD327-F4C6-43E3-A084-96A4BE532A7D}" srcOrd="0" destOrd="0" presId="urn:microsoft.com/office/officeart/2008/layout/LinedList"/>
    <dgm:cxn modelId="{B06025E7-3F52-43EF-BA9F-38B8A8EE2544}" type="presParOf" srcId="{FAA341E7-3C82-4E40-9330-997C3792AC83}" destId="{68104068-91DD-43D7-B7FF-F0B251D97F6A}" srcOrd="0" destOrd="0" presId="urn:microsoft.com/office/officeart/2008/layout/LinedList"/>
    <dgm:cxn modelId="{D19D5CF7-C240-48D5-9FCE-9B56ABBC6287}" type="presParOf" srcId="{FAA341E7-3C82-4E40-9330-997C3792AC83}" destId="{7933BA22-779F-40D4-843C-CBD04357497F}" srcOrd="1" destOrd="0" presId="urn:microsoft.com/office/officeart/2008/layout/LinedList"/>
    <dgm:cxn modelId="{294751C4-A0AD-4EFB-A980-78A8B12BD70E}" type="presParOf" srcId="{7933BA22-779F-40D4-843C-CBD04357497F}" destId="{EF00F763-211D-4746-8B6C-E156902393A3}" srcOrd="0" destOrd="0" presId="urn:microsoft.com/office/officeart/2008/layout/LinedList"/>
    <dgm:cxn modelId="{B4ED8791-AD22-4FDE-851E-D1FC9413EDC0}" type="presParOf" srcId="{7933BA22-779F-40D4-843C-CBD04357497F}" destId="{AF4B8CBC-96CE-4251-ADDE-376F66388BDD}" srcOrd="1" destOrd="0" presId="urn:microsoft.com/office/officeart/2008/layout/LinedList"/>
    <dgm:cxn modelId="{8926F39C-6129-44B6-9714-80E752735B90}" type="presParOf" srcId="{FAA341E7-3C82-4E40-9330-997C3792AC83}" destId="{0859A6FE-5980-459E-BF8E-E0F2DCE05717}" srcOrd="2" destOrd="0" presId="urn:microsoft.com/office/officeart/2008/layout/LinedList"/>
    <dgm:cxn modelId="{515DF904-8702-4C38-97B9-ABEF1A5487D8}" type="presParOf" srcId="{FAA341E7-3C82-4E40-9330-997C3792AC83}" destId="{4A8F0D19-BAF3-490F-AE9C-B495095F1E32}" srcOrd="3" destOrd="0" presId="urn:microsoft.com/office/officeart/2008/layout/LinedList"/>
    <dgm:cxn modelId="{E0320C3A-547D-4D92-9CE8-033323261335}" type="presParOf" srcId="{4A8F0D19-BAF3-490F-AE9C-B495095F1E32}" destId="{0FB131DA-409D-42B4-8729-C5E13049888B}" srcOrd="0" destOrd="0" presId="urn:microsoft.com/office/officeart/2008/layout/LinedList"/>
    <dgm:cxn modelId="{1B63097C-85D6-444D-A2E3-EF54D3B98669}" type="presParOf" srcId="{4A8F0D19-BAF3-490F-AE9C-B495095F1E32}" destId="{897B7DF5-BA3E-4B17-B704-883AA829A60B}" srcOrd="1" destOrd="0" presId="urn:microsoft.com/office/officeart/2008/layout/LinedList"/>
    <dgm:cxn modelId="{048C9D27-F8A1-43AB-BA3C-59466A6F2627}" type="presParOf" srcId="{FAA341E7-3C82-4E40-9330-997C3792AC83}" destId="{C7429D2D-4DFF-413C-B98D-D7F45CBF063D}" srcOrd="4" destOrd="0" presId="urn:microsoft.com/office/officeart/2008/layout/LinedList"/>
    <dgm:cxn modelId="{CEB998A9-BECA-44E3-A784-97C01526D9C8}" type="presParOf" srcId="{FAA341E7-3C82-4E40-9330-997C3792AC83}" destId="{A5B9F07B-74EE-49AE-AA92-7FFB552CB34D}" srcOrd="5" destOrd="0" presId="urn:microsoft.com/office/officeart/2008/layout/LinedList"/>
    <dgm:cxn modelId="{A985CF40-2CAC-41A9-9DB4-F310C3ABBF86}" type="presParOf" srcId="{A5B9F07B-74EE-49AE-AA92-7FFB552CB34D}" destId="{8B9CD327-F4C6-43E3-A084-96A4BE532A7D}" srcOrd="0" destOrd="0" presId="urn:microsoft.com/office/officeart/2008/layout/LinedList"/>
    <dgm:cxn modelId="{668D335D-B847-46C7-8055-5B4C6DA8EA99}" type="presParOf" srcId="{A5B9F07B-74EE-49AE-AA92-7FFB552CB34D}" destId="{172612E9-095D-43F9-BB54-9AEEB4E8797C}" srcOrd="1" destOrd="0" presId="urn:microsoft.com/office/officeart/2008/layout/LinedList"/>
    <dgm:cxn modelId="{C46E8179-6E87-41FA-9132-5406E83F81CC}" type="presParOf" srcId="{FAA341E7-3C82-4E40-9330-997C3792AC83}" destId="{5466790A-AFA2-45D7-AEDA-1780AC3565CA}" srcOrd="6" destOrd="0" presId="urn:microsoft.com/office/officeart/2008/layout/LinedList"/>
    <dgm:cxn modelId="{DF7B2602-48B2-4F3E-8A52-443B65B7529D}" type="presParOf" srcId="{FAA341E7-3C82-4E40-9330-997C3792AC83}" destId="{6AEA67DA-CB9E-42AF-A4D0-91F8DF48938F}" srcOrd="7" destOrd="0" presId="urn:microsoft.com/office/officeart/2008/layout/LinedList"/>
    <dgm:cxn modelId="{757B5116-AC4C-43C9-88DD-558822E13474}" type="presParOf" srcId="{6AEA67DA-CB9E-42AF-A4D0-91F8DF48938F}" destId="{6D8D3B95-B870-4AD0-8661-2BA2B9C84EA9}" srcOrd="0" destOrd="0" presId="urn:microsoft.com/office/officeart/2008/layout/LinedList"/>
    <dgm:cxn modelId="{F7B33C5B-DC36-44FA-AC07-2CEF89E410F6}" type="presParOf" srcId="{6AEA67DA-CB9E-42AF-A4D0-91F8DF48938F}" destId="{BEBE1778-A7D6-4503-AA46-449573FD0107}"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787BC84-FC95-4CBD-85C8-6E680E04E15B}"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11BFF229-C8AF-41AC-A9D7-C96315E2779E}">
      <dgm:prSet custT="1"/>
      <dgm:spPr/>
      <dgm:t>
        <a:bodyPr/>
        <a:lstStyle/>
        <a:p>
          <a:pPr rtl="0"/>
          <a:r>
            <a:rPr lang="en-US" sz="3600"/>
            <a:t>Being attentive is vitally important.</a:t>
          </a:r>
          <a:r>
            <a:rPr lang="en-US" sz="3600">
              <a:latin typeface="Calibri"/>
            </a:rPr>
            <a:t> </a:t>
          </a:r>
          <a:endParaRPr lang="en-US" sz="3600"/>
        </a:p>
      </dgm:t>
    </dgm:pt>
    <dgm:pt modelId="{D514AF3C-6A4E-4E43-9AB2-8057539C1A01}" type="parTrans" cxnId="{E0CF1417-4927-449E-B6D9-FDAA52A95931}">
      <dgm:prSet/>
      <dgm:spPr/>
      <dgm:t>
        <a:bodyPr/>
        <a:lstStyle/>
        <a:p>
          <a:endParaRPr lang="en-US"/>
        </a:p>
      </dgm:t>
    </dgm:pt>
    <dgm:pt modelId="{5798DD08-7875-4E51-ABB5-7B87C822A98F}" type="sibTrans" cxnId="{E0CF1417-4927-449E-B6D9-FDAA52A95931}">
      <dgm:prSet/>
      <dgm:spPr/>
      <dgm:t>
        <a:bodyPr/>
        <a:lstStyle/>
        <a:p>
          <a:endParaRPr lang="en-US"/>
        </a:p>
      </dgm:t>
    </dgm:pt>
    <dgm:pt modelId="{E05AE5DA-BB23-4ACD-A76D-894C685856D1}">
      <dgm:prSet/>
      <dgm:spPr/>
      <dgm:t>
        <a:bodyPr/>
        <a:lstStyle/>
        <a:p>
          <a:pPr rtl="0"/>
          <a:r>
            <a:rPr lang="en-US"/>
            <a:t>You might have a youth whom you have been</a:t>
          </a:r>
          <a:r>
            <a:rPr lang="en-US">
              <a:latin typeface="Calibri"/>
            </a:rPr>
            <a:t> </a:t>
          </a:r>
          <a:r>
            <a:rPr lang="en-US"/>
            <a:t> told has taken responsibility for the harm he has done but now in the interview is saying “ </a:t>
          </a:r>
          <a:r>
            <a:rPr lang="en-US" b="1"/>
            <a:t>but it wasn’t my fault”</a:t>
          </a:r>
          <a:r>
            <a:rPr lang="en-US" b="1">
              <a:latin typeface="Calibri"/>
            </a:rPr>
            <a:t> </a:t>
          </a:r>
          <a:endParaRPr lang="en-US"/>
        </a:p>
      </dgm:t>
    </dgm:pt>
    <dgm:pt modelId="{46951002-2F49-47D5-A2B0-A31D1D1F36FD}" type="parTrans" cxnId="{5CEA7398-C54C-4775-98B3-084C3123D227}">
      <dgm:prSet/>
      <dgm:spPr/>
      <dgm:t>
        <a:bodyPr/>
        <a:lstStyle/>
        <a:p>
          <a:endParaRPr lang="en-US"/>
        </a:p>
      </dgm:t>
    </dgm:pt>
    <dgm:pt modelId="{60C4CACD-2DD8-4840-991C-3F3C64137CA5}" type="sibTrans" cxnId="{5CEA7398-C54C-4775-98B3-084C3123D227}">
      <dgm:prSet/>
      <dgm:spPr/>
      <dgm:t>
        <a:bodyPr/>
        <a:lstStyle/>
        <a:p>
          <a:endParaRPr lang="en-US"/>
        </a:p>
      </dgm:t>
    </dgm:pt>
    <dgm:pt modelId="{7F00529E-B8ED-45E1-9EB7-9F5AB7FF66C0}">
      <dgm:prSet/>
      <dgm:spPr/>
      <dgm:t>
        <a:bodyPr/>
        <a:lstStyle/>
        <a:p>
          <a:pPr rtl="0"/>
          <a:r>
            <a:rPr lang="en-US"/>
            <a:t>The temptation is to let our mind run ahead of itself and start thinking of what to say in response rather than to continue to listen to </a:t>
          </a:r>
          <a:r>
            <a:rPr lang="en-US">
              <a:latin typeface="Calibri"/>
            </a:rPr>
            <a:t>why he thinks it is not his fault.</a:t>
          </a:r>
          <a:endParaRPr lang="en-US"/>
        </a:p>
      </dgm:t>
    </dgm:pt>
    <dgm:pt modelId="{35175FF6-9320-4607-9447-FFC835DF8775}" type="parTrans" cxnId="{8E977A81-F4CB-40BD-A055-EF0E232A8BB5}">
      <dgm:prSet/>
      <dgm:spPr/>
      <dgm:t>
        <a:bodyPr/>
        <a:lstStyle/>
        <a:p>
          <a:endParaRPr lang="en-US"/>
        </a:p>
      </dgm:t>
    </dgm:pt>
    <dgm:pt modelId="{846A2F9A-622A-459A-8E85-07DB1E4E8158}" type="sibTrans" cxnId="{8E977A81-F4CB-40BD-A055-EF0E232A8BB5}">
      <dgm:prSet/>
      <dgm:spPr/>
      <dgm:t>
        <a:bodyPr/>
        <a:lstStyle/>
        <a:p>
          <a:endParaRPr lang="en-US"/>
        </a:p>
      </dgm:t>
    </dgm:pt>
    <dgm:pt modelId="{550F4D9F-471D-48C1-BEBB-C0F1A9F99FFF}" type="pres">
      <dgm:prSet presAssocID="{D787BC84-FC95-4CBD-85C8-6E680E04E15B}" presName="vert0" presStyleCnt="0">
        <dgm:presLayoutVars>
          <dgm:dir/>
          <dgm:animOne val="branch"/>
          <dgm:animLvl val="lvl"/>
        </dgm:presLayoutVars>
      </dgm:prSet>
      <dgm:spPr/>
    </dgm:pt>
    <dgm:pt modelId="{4BB6C9EE-BE15-40CE-A346-C49C2B28C1F1}" type="pres">
      <dgm:prSet presAssocID="{11BFF229-C8AF-41AC-A9D7-C96315E2779E}" presName="thickLine" presStyleLbl="alignNode1" presStyleIdx="0" presStyleCnt="3"/>
      <dgm:spPr/>
    </dgm:pt>
    <dgm:pt modelId="{9FD5E2B8-EBC0-4821-8E16-32C9B6AE849C}" type="pres">
      <dgm:prSet presAssocID="{11BFF229-C8AF-41AC-A9D7-C96315E2779E}" presName="horz1" presStyleCnt="0"/>
      <dgm:spPr/>
    </dgm:pt>
    <dgm:pt modelId="{2D283B50-8F1B-4F98-AD75-A05489B6306F}" type="pres">
      <dgm:prSet presAssocID="{11BFF229-C8AF-41AC-A9D7-C96315E2779E}" presName="tx1" presStyleLbl="revTx" presStyleIdx="0" presStyleCnt="3"/>
      <dgm:spPr/>
    </dgm:pt>
    <dgm:pt modelId="{301E5EB1-EF17-4E04-8A81-37E7A3D9AF77}" type="pres">
      <dgm:prSet presAssocID="{11BFF229-C8AF-41AC-A9D7-C96315E2779E}" presName="vert1" presStyleCnt="0"/>
      <dgm:spPr/>
    </dgm:pt>
    <dgm:pt modelId="{8B431169-2839-4D0A-BD61-FE1FA38C1664}" type="pres">
      <dgm:prSet presAssocID="{E05AE5DA-BB23-4ACD-A76D-894C685856D1}" presName="thickLine" presStyleLbl="alignNode1" presStyleIdx="1" presStyleCnt="3"/>
      <dgm:spPr/>
    </dgm:pt>
    <dgm:pt modelId="{E5530BD9-3BF4-4176-8697-113BB184BD1B}" type="pres">
      <dgm:prSet presAssocID="{E05AE5DA-BB23-4ACD-A76D-894C685856D1}" presName="horz1" presStyleCnt="0"/>
      <dgm:spPr/>
    </dgm:pt>
    <dgm:pt modelId="{B7A1CB9D-D98C-4B8E-90F9-38068601A7F0}" type="pres">
      <dgm:prSet presAssocID="{E05AE5DA-BB23-4ACD-A76D-894C685856D1}" presName="tx1" presStyleLbl="revTx" presStyleIdx="1" presStyleCnt="3"/>
      <dgm:spPr/>
    </dgm:pt>
    <dgm:pt modelId="{77D5FE58-5BC0-4941-8B73-287968C6E694}" type="pres">
      <dgm:prSet presAssocID="{E05AE5DA-BB23-4ACD-A76D-894C685856D1}" presName="vert1" presStyleCnt="0"/>
      <dgm:spPr/>
    </dgm:pt>
    <dgm:pt modelId="{8E241445-959A-4849-8146-7CF284B24BFE}" type="pres">
      <dgm:prSet presAssocID="{7F00529E-B8ED-45E1-9EB7-9F5AB7FF66C0}" presName="thickLine" presStyleLbl="alignNode1" presStyleIdx="2" presStyleCnt="3"/>
      <dgm:spPr/>
    </dgm:pt>
    <dgm:pt modelId="{5016D816-3BC5-4E7A-9536-B9B55949D587}" type="pres">
      <dgm:prSet presAssocID="{7F00529E-B8ED-45E1-9EB7-9F5AB7FF66C0}" presName="horz1" presStyleCnt="0"/>
      <dgm:spPr/>
    </dgm:pt>
    <dgm:pt modelId="{ADCD1623-137C-4E97-8E46-382724B53F16}" type="pres">
      <dgm:prSet presAssocID="{7F00529E-B8ED-45E1-9EB7-9F5AB7FF66C0}" presName="tx1" presStyleLbl="revTx" presStyleIdx="2" presStyleCnt="3"/>
      <dgm:spPr/>
    </dgm:pt>
    <dgm:pt modelId="{706CA8C0-709D-44B8-ABB7-C7C581179261}" type="pres">
      <dgm:prSet presAssocID="{7F00529E-B8ED-45E1-9EB7-9F5AB7FF66C0}" presName="vert1" presStyleCnt="0"/>
      <dgm:spPr/>
    </dgm:pt>
  </dgm:ptLst>
  <dgm:cxnLst>
    <dgm:cxn modelId="{F139D611-E3D9-40BF-9DE5-6BD3186F1382}" type="presOf" srcId="{7F00529E-B8ED-45E1-9EB7-9F5AB7FF66C0}" destId="{ADCD1623-137C-4E97-8E46-382724B53F16}" srcOrd="0" destOrd="0" presId="urn:microsoft.com/office/officeart/2008/layout/LinedList"/>
    <dgm:cxn modelId="{E0CF1417-4927-449E-B6D9-FDAA52A95931}" srcId="{D787BC84-FC95-4CBD-85C8-6E680E04E15B}" destId="{11BFF229-C8AF-41AC-A9D7-C96315E2779E}" srcOrd="0" destOrd="0" parTransId="{D514AF3C-6A4E-4E43-9AB2-8057539C1A01}" sibTransId="{5798DD08-7875-4E51-ABB5-7B87C822A98F}"/>
    <dgm:cxn modelId="{0838C520-67F0-41DE-9A07-6B037784C918}" type="presOf" srcId="{11BFF229-C8AF-41AC-A9D7-C96315E2779E}" destId="{2D283B50-8F1B-4F98-AD75-A05489B6306F}" srcOrd="0" destOrd="0" presId="urn:microsoft.com/office/officeart/2008/layout/LinedList"/>
    <dgm:cxn modelId="{FC0FA837-0A05-4DA8-80DA-CB0281E467FF}" type="presOf" srcId="{E05AE5DA-BB23-4ACD-A76D-894C685856D1}" destId="{B7A1CB9D-D98C-4B8E-90F9-38068601A7F0}" srcOrd="0" destOrd="0" presId="urn:microsoft.com/office/officeart/2008/layout/LinedList"/>
    <dgm:cxn modelId="{8E977A81-F4CB-40BD-A055-EF0E232A8BB5}" srcId="{D787BC84-FC95-4CBD-85C8-6E680E04E15B}" destId="{7F00529E-B8ED-45E1-9EB7-9F5AB7FF66C0}" srcOrd="2" destOrd="0" parTransId="{35175FF6-9320-4607-9447-FFC835DF8775}" sibTransId="{846A2F9A-622A-459A-8E85-07DB1E4E8158}"/>
    <dgm:cxn modelId="{5CEA7398-C54C-4775-98B3-084C3123D227}" srcId="{D787BC84-FC95-4CBD-85C8-6E680E04E15B}" destId="{E05AE5DA-BB23-4ACD-A76D-894C685856D1}" srcOrd="1" destOrd="0" parTransId="{46951002-2F49-47D5-A2B0-A31D1D1F36FD}" sibTransId="{60C4CACD-2DD8-4840-991C-3F3C64137CA5}"/>
    <dgm:cxn modelId="{DA1382E0-9428-4385-A640-67FDCA0D8CBC}" type="presOf" srcId="{D787BC84-FC95-4CBD-85C8-6E680E04E15B}" destId="{550F4D9F-471D-48C1-BEBB-C0F1A9F99FFF}" srcOrd="0" destOrd="0" presId="urn:microsoft.com/office/officeart/2008/layout/LinedList"/>
    <dgm:cxn modelId="{AF5A4E39-5A9D-4C60-B881-39DFA1ED5400}" type="presParOf" srcId="{550F4D9F-471D-48C1-BEBB-C0F1A9F99FFF}" destId="{4BB6C9EE-BE15-40CE-A346-C49C2B28C1F1}" srcOrd="0" destOrd="0" presId="urn:microsoft.com/office/officeart/2008/layout/LinedList"/>
    <dgm:cxn modelId="{F9303143-E654-4ADC-BE88-D88934D286B6}" type="presParOf" srcId="{550F4D9F-471D-48C1-BEBB-C0F1A9F99FFF}" destId="{9FD5E2B8-EBC0-4821-8E16-32C9B6AE849C}" srcOrd="1" destOrd="0" presId="urn:microsoft.com/office/officeart/2008/layout/LinedList"/>
    <dgm:cxn modelId="{3DAC62DE-7E9D-4B32-BAAF-13E7904557FC}" type="presParOf" srcId="{9FD5E2B8-EBC0-4821-8E16-32C9B6AE849C}" destId="{2D283B50-8F1B-4F98-AD75-A05489B6306F}" srcOrd="0" destOrd="0" presId="urn:microsoft.com/office/officeart/2008/layout/LinedList"/>
    <dgm:cxn modelId="{1A0FF404-914E-4B63-B362-3E964F2008F6}" type="presParOf" srcId="{9FD5E2B8-EBC0-4821-8E16-32C9B6AE849C}" destId="{301E5EB1-EF17-4E04-8A81-37E7A3D9AF77}" srcOrd="1" destOrd="0" presId="urn:microsoft.com/office/officeart/2008/layout/LinedList"/>
    <dgm:cxn modelId="{C4E38F82-985B-402F-B01F-2A07533425FD}" type="presParOf" srcId="{550F4D9F-471D-48C1-BEBB-C0F1A9F99FFF}" destId="{8B431169-2839-4D0A-BD61-FE1FA38C1664}" srcOrd="2" destOrd="0" presId="urn:microsoft.com/office/officeart/2008/layout/LinedList"/>
    <dgm:cxn modelId="{33D131DD-DB28-4728-A110-A9EDA65714EF}" type="presParOf" srcId="{550F4D9F-471D-48C1-BEBB-C0F1A9F99FFF}" destId="{E5530BD9-3BF4-4176-8697-113BB184BD1B}" srcOrd="3" destOrd="0" presId="urn:microsoft.com/office/officeart/2008/layout/LinedList"/>
    <dgm:cxn modelId="{F3D5852F-A8F0-4B80-9BBF-DC8A544EBCB6}" type="presParOf" srcId="{E5530BD9-3BF4-4176-8697-113BB184BD1B}" destId="{B7A1CB9D-D98C-4B8E-90F9-38068601A7F0}" srcOrd="0" destOrd="0" presId="urn:microsoft.com/office/officeart/2008/layout/LinedList"/>
    <dgm:cxn modelId="{DB374356-674D-4A2D-922E-3C1466141745}" type="presParOf" srcId="{E5530BD9-3BF4-4176-8697-113BB184BD1B}" destId="{77D5FE58-5BC0-4941-8B73-287968C6E694}" srcOrd="1" destOrd="0" presId="urn:microsoft.com/office/officeart/2008/layout/LinedList"/>
    <dgm:cxn modelId="{A80974B0-D7F4-43E4-9E7E-57AB12784087}" type="presParOf" srcId="{550F4D9F-471D-48C1-BEBB-C0F1A9F99FFF}" destId="{8E241445-959A-4849-8146-7CF284B24BFE}" srcOrd="4" destOrd="0" presId="urn:microsoft.com/office/officeart/2008/layout/LinedList"/>
    <dgm:cxn modelId="{6AE7C308-D2E1-4443-B1DD-F1F5F7567684}" type="presParOf" srcId="{550F4D9F-471D-48C1-BEBB-C0F1A9F99FFF}" destId="{5016D816-3BC5-4E7A-9536-B9B55949D587}" srcOrd="5" destOrd="0" presId="urn:microsoft.com/office/officeart/2008/layout/LinedList"/>
    <dgm:cxn modelId="{64C899BC-A74A-4F6F-845F-8F1CC7A48DB0}" type="presParOf" srcId="{5016D816-3BC5-4E7A-9536-B9B55949D587}" destId="{ADCD1623-137C-4E97-8E46-382724B53F16}" srcOrd="0" destOrd="0" presId="urn:microsoft.com/office/officeart/2008/layout/LinedList"/>
    <dgm:cxn modelId="{C23E86C2-3BDE-4099-9A8E-62EDAD52411F}" type="presParOf" srcId="{5016D816-3BC5-4E7A-9536-B9B55949D587}" destId="{706CA8C0-709D-44B8-ABB7-C7C581179261}"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E4EE43C-C299-4A50-BA38-D8EEA8F4EE23}"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B4C639F3-3D37-42C2-B56B-052151776D6C}">
      <dgm:prSet/>
      <dgm:spPr/>
      <dgm:t>
        <a:bodyPr/>
        <a:lstStyle/>
        <a:p>
          <a:r>
            <a:rPr lang="en-US"/>
            <a:t>Encouragement </a:t>
          </a:r>
        </a:p>
      </dgm:t>
    </dgm:pt>
    <dgm:pt modelId="{85E63D5E-6889-4140-8C5A-133E63C86C97}" type="parTrans" cxnId="{6AB80F66-0E8A-48C1-87F1-FFC30527BB3F}">
      <dgm:prSet/>
      <dgm:spPr/>
      <dgm:t>
        <a:bodyPr/>
        <a:lstStyle/>
        <a:p>
          <a:endParaRPr lang="en-US"/>
        </a:p>
      </dgm:t>
    </dgm:pt>
    <dgm:pt modelId="{6E2DAFF9-684A-4DF3-B5D4-C9BB0E00A97E}" type="sibTrans" cxnId="{6AB80F66-0E8A-48C1-87F1-FFC30527BB3F}">
      <dgm:prSet/>
      <dgm:spPr/>
      <dgm:t>
        <a:bodyPr/>
        <a:lstStyle/>
        <a:p>
          <a:endParaRPr lang="en-US"/>
        </a:p>
      </dgm:t>
    </dgm:pt>
    <dgm:pt modelId="{CAF78B73-C5FE-4384-98F3-06BC683C226B}">
      <dgm:prSet/>
      <dgm:spPr/>
      <dgm:t>
        <a:bodyPr/>
        <a:lstStyle/>
        <a:p>
          <a:r>
            <a:rPr lang="en-US"/>
            <a:t>Questioning</a:t>
          </a:r>
        </a:p>
      </dgm:t>
    </dgm:pt>
    <dgm:pt modelId="{3F7CB713-78A5-4EC5-BD66-9A0AAE0F857E}" type="parTrans" cxnId="{8A118546-3278-485E-B548-B67C8A3938FD}">
      <dgm:prSet/>
      <dgm:spPr/>
      <dgm:t>
        <a:bodyPr/>
        <a:lstStyle/>
        <a:p>
          <a:endParaRPr lang="en-US"/>
        </a:p>
      </dgm:t>
    </dgm:pt>
    <dgm:pt modelId="{AF677273-7EE4-43B4-BAC3-088CA99AAE04}" type="sibTrans" cxnId="{8A118546-3278-485E-B548-B67C8A3938FD}">
      <dgm:prSet/>
      <dgm:spPr/>
      <dgm:t>
        <a:bodyPr/>
        <a:lstStyle/>
        <a:p>
          <a:endParaRPr lang="en-US"/>
        </a:p>
      </dgm:t>
    </dgm:pt>
    <dgm:pt modelId="{2D32CA09-0380-40AD-8E44-C20744D8E3BA}">
      <dgm:prSet/>
      <dgm:spPr/>
      <dgm:t>
        <a:bodyPr/>
        <a:lstStyle/>
        <a:p>
          <a:r>
            <a:rPr lang="en-US"/>
            <a:t>Reflecting</a:t>
          </a:r>
        </a:p>
      </dgm:t>
    </dgm:pt>
    <dgm:pt modelId="{EA885481-F7F3-4AC1-8A74-85E627884B9F}" type="parTrans" cxnId="{070F8120-87FD-43B2-8354-C8C26DD7C801}">
      <dgm:prSet/>
      <dgm:spPr/>
      <dgm:t>
        <a:bodyPr/>
        <a:lstStyle/>
        <a:p>
          <a:endParaRPr lang="en-US"/>
        </a:p>
      </dgm:t>
    </dgm:pt>
    <dgm:pt modelId="{30253A2B-461E-49B3-B1D5-9F815B531E0B}" type="sibTrans" cxnId="{070F8120-87FD-43B2-8354-C8C26DD7C801}">
      <dgm:prSet/>
      <dgm:spPr/>
      <dgm:t>
        <a:bodyPr/>
        <a:lstStyle/>
        <a:p>
          <a:endParaRPr lang="en-US"/>
        </a:p>
      </dgm:t>
    </dgm:pt>
    <dgm:pt modelId="{8905B236-E175-4B8D-BD10-1F6D3B3B97AE}">
      <dgm:prSet/>
      <dgm:spPr/>
      <dgm:t>
        <a:bodyPr/>
        <a:lstStyle/>
        <a:p>
          <a:r>
            <a:rPr lang="en-US"/>
            <a:t>Paraphrasing</a:t>
          </a:r>
        </a:p>
      </dgm:t>
    </dgm:pt>
    <dgm:pt modelId="{D3BF6358-BFA4-4448-9E59-28518D8F217D}" type="parTrans" cxnId="{DE5CB7E7-26D6-48BB-BDDD-5E92EEBBEDF2}">
      <dgm:prSet/>
      <dgm:spPr/>
      <dgm:t>
        <a:bodyPr/>
        <a:lstStyle/>
        <a:p>
          <a:endParaRPr lang="en-US"/>
        </a:p>
      </dgm:t>
    </dgm:pt>
    <dgm:pt modelId="{2B608ACD-4034-4ECF-B3A0-B6F70D7588D5}" type="sibTrans" cxnId="{DE5CB7E7-26D6-48BB-BDDD-5E92EEBBEDF2}">
      <dgm:prSet/>
      <dgm:spPr/>
      <dgm:t>
        <a:bodyPr/>
        <a:lstStyle/>
        <a:p>
          <a:endParaRPr lang="en-US"/>
        </a:p>
      </dgm:t>
    </dgm:pt>
    <dgm:pt modelId="{D5FA11EE-C3D6-49AE-AED0-3978EAA82E29}">
      <dgm:prSet/>
      <dgm:spPr/>
      <dgm:t>
        <a:bodyPr/>
        <a:lstStyle/>
        <a:p>
          <a:r>
            <a:rPr lang="en-US"/>
            <a:t>Empathy and Speaker Solution</a:t>
          </a:r>
        </a:p>
      </dgm:t>
    </dgm:pt>
    <dgm:pt modelId="{4C57AAD5-311F-4F4D-B630-0715D27ABAF8}" type="parTrans" cxnId="{47AA1088-F9B0-4300-A3BE-95FEBBA2F1B3}">
      <dgm:prSet/>
      <dgm:spPr/>
      <dgm:t>
        <a:bodyPr/>
        <a:lstStyle/>
        <a:p>
          <a:endParaRPr lang="en-US"/>
        </a:p>
      </dgm:t>
    </dgm:pt>
    <dgm:pt modelId="{D172A649-CC0D-43B9-82A9-EC868DB2805D}" type="sibTrans" cxnId="{47AA1088-F9B0-4300-A3BE-95FEBBA2F1B3}">
      <dgm:prSet/>
      <dgm:spPr/>
      <dgm:t>
        <a:bodyPr/>
        <a:lstStyle/>
        <a:p>
          <a:endParaRPr lang="en-US"/>
        </a:p>
      </dgm:t>
    </dgm:pt>
    <dgm:pt modelId="{B490B14A-63BD-4C96-A9FC-68FCE91786D9}" type="pres">
      <dgm:prSet presAssocID="{6E4EE43C-C299-4A50-BA38-D8EEA8F4EE23}" presName="vert0" presStyleCnt="0">
        <dgm:presLayoutVars>
          <dgm:dir/>
          <dgm:animOne val="branch"/>
          <dgm:animLvl val="lvl"/>
        </dgm:presLayoutVars>
      </dgm:prSet>
      <dgm:spPr/>
    </dgm:pt>
    <dgm:pt modelId="{E8363215-59B0-437B-A4B8-88537D96C3FD}" type="pres">
      <dgm:prSet presAssocID="{B4C639F3-3D37-42C2-B56B-052151776D6C}" presName="thickLine" presStyleLbl="alignNode1" presStyleIdx="0" presStyleCnt="5"/>
      <dgm:spPr/>
    </dgm:pt>
    <dgm:pt modelId="{3371C721-92CD-4BD2-A3C2-5BDB4F083C8F}" type="pres">
      <dgm:prSet presAssocID="{B4C639F3-3D37-42C2-B56B-052151776D6C}" presName="horz1" presStyleCnt="0"/>
      <dgm:spPr/>
    </dgm:pt>
    <dgm:pt modelId="{6387C63F-8F34-46EF-A106-A2769C5C4CFC}" type="pres">
      <dgm:prSet presAssocID="{B4C639F3-3D37-42C2-B56B-052151776D6C}" presName="tx1" presStyleLbl="revTx" presStyleIdx="0" presStyleCnt="5"/>
      <dgm:spPr/>
    </dgm:pt>
    <dgm:pt modelId="{E3197639-9711-4EDC-838B-8EDA4AD37B98}" type="pres">
      <dgm:prSet presAssocID="{B4C639F3-3D37-42C2-B56B-052151776D6C}" presName="vert1" presStyleCnt="0"/>
      <dgm:spPr/>
    </dgm:pt>
    <dgm:pt modelId="{B25AE46B-95CF-46CB-84CE-8A90A9670E74}" type="pres">
      <dgm:prSet presAssocID="{CAF78B73-C5FE-4384-98F3-06BC683C226B}" presName="thickLine" presStyleLbl="alignNode1" presStyleIdx="1" presStyleCnt="5"/>
      <dgm:spPr/>
    </dgm:pt>
    <dgm:pt modelId="{694F119F-9478-4186-A89F-7016A02C82DE}" type="pres">
      <dgm:prSet presAssocID="{CAF78B73-C5FE-4384-98F3-06BC683C226B}" presName="horz1" presStyleCnt="0"/>
      <dgm:spPr/>
    </dgm:pt>
    <dgm:pt modelId="{867A6B56-FBBC-4F07-A303-1CACB2D49D23}" type="pres">
      <dgm:prSet presAssocID="{CAF78B73-C5FE-4384-98F3-06BC683C226B}" presName="tx1" presStyleLbl="revTx" presStyleIdx="1" presStyleCnt="5"/>
      <dgm:spPr/>
    </dgm:pt>
    <dgm:pt modelId="{54E3AD33-A386-4F5B-934E-8C8FF25BE85E}" type="pres">
      <dgm:prSet presAssocID="{CAF78B73-C5FE-4384-98F3-06BC683C226B}" presName="vert1" presStyleCnt="0"/>
      <dgm:spPr/>
    </dgm:pt>
    <dgm:pt modelId="{2D9108FD-40C8-4561-A449-CBAAF933E1BC}" type="pres">
      <dgm:prSet presAssocID="{2D32CA09-0380-40AD-8E44-C20744D8E3BA}" presName="thickLine" presStyleLbl="alignNode1" presStyleIdx="2" presStyleCnt="5"/>
      <dgm:spPr/>
    </dgm:pt>
    <dgm:pt modelId="{842A10A4-0710-4F23-AAB9-AA0CD9E1BD64}" type="pres">
      <dgm:prSet presAssocID="{2D32CA09-0380-40AD-8E44-C20744D8E3BA}" presName="horz1" presStyleCnt="0"/>
      <dgm:spPr/>
    </dgm:pt>
    <dgm:pt modelId="{98936C0B-1B7E-43A3-94BE-57BA3D658B5F}" type="pres">
      <dgm:prSet presAssocID="{2D32CA09-0380-40AD-8E44-C20744D8E3BA}" presName="tx1" presStyleLbl="revTx" presStyleIdx="2" presStyleCnt="5"/>
      <dgm:spPr/>
    </dgm:pt>
    <dgm:pt modelId="{17F2950C-44D4-4344-9AD0-16A7F50C61BB}" type="pres">
      <dgm:prSet presAssocID="{2D32CA09-0380-40AD-8E44-C20744D8E3BA}" presName="vert1" presStyleCnt="0"/>
      <dgm:spPr/>
    </dgm:pt>
    <dgm:pt modelId="{CD8627BB-B89C-4249-B262-429B21C618C4}" type="pres">
      <dgm:prSet presAssocID="{8905B236-E175-4B8D-BD10-1F6D3B3B97AE}" presName="thickLine" presStyleLbl="alignNode1" presStyleIdx="3" presStyleCnt="5"/>
      <dgm:spPr/>
    </dgm:pt>
    <dgm:pt modelId="{399FBDAE-547C-4935-814B-1ACF7129D95F}" type="pres">
      <dgm:prSet presAssocID="{8905B236-E175-4B8D-BD10-1F6D3B3B97AE}" presName="horz1" presStyleCnt="0"/>
      <dgm:spPr/>
    </dgm:pt>
    <dgm:pt modelId="{38A598C0-B7E0-44D9-ADF2-DC5896131F11}" type="pres">
      <dgm:prSet presAssocID="{8905B236-E175-4B8D-BD10-1F6D3B3B97AE}" presName="tx1" presStyleLbl="revTx" presStyleIdx="3" presStyleCnt="5"/>
      <dgm:spPr/>
    </dgm:pt>
    <dgm:pt modelId="{A126E642-99E5-49E4-B726-8AA1846D2C47}" type="pres">
      <dgm:prSet presAssocID="{8905B236-E175-4B8D-BD10-1F6D3B3B97AE}" presName="vert1" presStyleCnt="0"/>
      <dgm:spPr/>
    </dgm:pt>
    <dgm:pt modelId="{703E1486-2EF7-4F9E-AB12-5BEFDA37D9B7}" type="pres">
      <dgm:prSet presAssocID="{D5FA11EE-C3D6-49AE-AED0-3978EAA82E29}" presName="thickLine" presStyleLbl="alignNode1" presStyleIdx="4" presStyleCnt="5"/>
      <dgm:spPr/>
    </dgm:pt>
    <dgm:pt modelId="{42775709-2E64-4314-B42A-9EB300AD9BB3}" type="pres">
      <dgm:prSet presAssocID="{D5FA11EE-C3D6-49AE-AED0-3978EAA82E29}" presName="horz1" presStyleCnt="0"/>
      <dgm:spPr/>
    </dgm:pt>
    <dgm:pt modelId="{1E3BE0E9-4ECD-48B6-8615-B00994BA19E6}" type="pres">
      <dgm:prSet presAssocID="{D5FA11EE-C3D6-49AE-AED0-3978EAA82E29}" presName="tx1" presStyleLbl="revTx" presStyleIdx="4" presStyleCnt="5"/>
      <dgm:spPr/>
    </dgm:pt>
    <dgm:pt modelId="{410EE6F8-40DB-4A1C-BF8B-31FF9BCB2089}" type="pres">
      <dgm:prSet presAssocID="{D5FA11EE-C3D6-49AE-AED0-3978EAA82E29}" presName="vert1" presStyleCnt="0"/>
      <dgm:spPr/>
    </dgm:pt>
  </dgm:ptLst>
  <dgm:cxnLst>
    <dgm:cxn modelId="{070F8120-87FD-43B2-8354-C8C26DD7C801}" srcId="{6E4EE43C-C299-4A50-BA38-D8EEA8F4EE23}" destId="{2D32CA09-0380-40AD-8E44-C20744D8E3BA}" srcOrd="2" destOrd="0" parTransId="{EA885481-F7F3-4AC1-8A74-85E627884B9F}" sibTransId="{30253A2B-461E-49B3-B1D5-9F815B531E0B}"/>
    <dgm:cxn modelId="{B3FD2D3B-939D-4C02-94A6-6AD506CBF2A0}" type="presOf" srcId="{8905B236-E175-4B8D-BD10-1F6D3B3B97AE}" destId="{38A598C0-B7E0-44D9-ADF2-DC5896131F11}" srcOrd="0" destOrd="0" presId="urn:microsoft.com/office/officeart/2008/layout/LinedList"/>
    <dgm:cxn modelId="{6AB80F66-0E8A-48C1-87F1-FFC30527BB3F}" srcId="{6E4EE43C-C299-4A50-BA38-D8EEA8F4EE23}" destId="{B4C639F3-3D37-42C2-B56B-052151776D6C}" srcOrd="0" destOrd="0" parTransId="{85E63D5E-6889-4140-8C5A-133E63C86C97}" sibTransId="{6E2DAFF9-684A-4DF3-B5D4-C9BB0E00A97E}"/>
    <dgm:cxn modelId="{8A118546-3278-485E-B548-B67C8A3938FD}" srcId="{6E4EE43C-C299-4A50-BA38-D8EEA8F4EE23}" destId="{CAF78B73-C5FE-4384-98F3-06BC683C226B}" srcOrd="1" destOrd="0" parTransId="{3F7CB713-78A5-4EC5-BD66-9A0AAE0F857E}" sibTransId="{AF677273-7EE4-43B4-BAC3-088CA99AAE04}"/>
    <dgm:cxn modelId="{D547396D-0A56-4484-8AF0-783EC146C31B}" type="presOf" srcId="{D5FA11EE-C3D6-49AE-AED0-3978EAA82E29}" destId="{1E3BE0E9-4ECD-48B6-8615-B00994BA19E6}" srcOrd="0" destOrd="0" presId="urn:microsoft.com/office/officeart/2008/layout/LinedList"/>
    <dgm:cxn modelId="{20C35058-149E-4313-9D04-B4840E499EE1}" type="presOf" srcId="{6E4EE43C-C299-4A50-BA38-D8EEA8F4EE23}" destId="{B490B14A-63BD-4C96-A9FC-68FCE91786D9}" srcOrd="0" destOrd="0" presId="urn:microsoft.com/office/officeart/2008/layout/LinedList"/>
    <dgm:cxn modelId="{6F4E6A83-5129-4EE9-8A8E-647E2630357C}" type="presOf" srcId="{B4C639F3-3D37-42C2-B56B-052151776D6C}" destId="{6387C63F-8F34-46EF-A106-A2769C5C4CFC}" srcOrd="0" destOrd="0" presId="urn:microsoft.com/office/officeart/2008/layout/LinedList"/>
    <dgm:cxn modelId="{47AA1088-F9B0-4300-A3BE-95FEBBA2F1B3}" srcId="{6E4EE43C-C299-4A50-BA38-D8EEA8F4EE23}" destId="{D5FA11EE-C3D6-49AE-AED0-3978EAA82E29}" srcOrd="4" destOrd="0" parTransId="{4C57AAD5-311F-4F4D-B630-0715D27ABAF8}" sibTransId="{D172A649-CC0D-43B9-82A9-EC868DB2805D}"/>
    <dgm:cxn modelId="{1BC493BF-30B1-49BB-B4AD-7313B61ACA4F}" type="presOf" srcId="{CAF78B73-C5FE-4384-98F3-06BC683C226B}" destId="{867A6B56-FBBC-4F07-A303-1CACB2D49D23}" srcOrd="0" destOrd="0" presId="urn:microsoft.com/office/officeart/2008/layout/LinedList"/>
    <dgm:cxn modelId="{104034E6-E857-401D-9880-3A1A04301D88}" type="presOf" srcId="{2D32CA09-0380-40AD-8E44-C20744D8E3BA}" destId="{98936C0B-1B7E-43A3-94BE-57BA3D658B5F}" srcOrd="0" destOrd="0" presId="urn:microsoft.com/office/officeart/2008/layout/LinedList"/>
    <dgm:cxn modelId="{DE5CB7E7-26D6-48BB-BDDD-5E92EEBBEDF2}" srcId="{6E4EE43C-C299-4A50-BA38-D8EEA8F4EE23}" destId="{8905B236-E175-4B8D-BD10-1F6D3B3B97AE}" srcOrd="3" destOrd="0" parTransId="{D3BF6358-BFA4-4448-9E59-28518D8F217D}" sibTransId="{2B608ACD-4034-4ECF-B3A0-B6F70D7588D5}"/>
    <dgm:cxn modelId="{B023EF69-36AB-4EB3-8D32-CFF257A75417}" type="presParOf" srcId="{B490B14A-63BD-4C96-A9FC-68FCE91786D9}" destId="{E8363215-59B0-437B-A4B8-88537D96C3FD}" srcOrd="0" destOrd="0" presId="urn:microsoft.com/office/officeart/2008/layout/LinedList"/>
    <dgm:cxn modelId="{CF3D2991-2820-42B5-AF08-D3EC2C3FDB8C}" type="presParOf" srcId="{B490B14A-63BD-4C96-A9FC-68FCE91786D9}" destId="{3371C721-92CD-4BD2-A3C2-5BDB4F083C8F}" srcOrd="1" destOrd="0" presId="urn:microsoft.com/office/officeart/2008/layout/LinedList"/>
    <dgm:cxn modelId="{05713563-0813-4776-83D7-1166F025A35A}" type="presParOf" srcId="{3371C721-92CD-4BD2-A3C2-5BDB4F083C8F}" destId="{6387C63F-8F34-46EF-A106-A2769C5C4CFC}" srcOrd="0" destOrd="0" presId="urn:microsoft.com/office/officeart/2008/layout/LinedList"/>
    <dgm:cxn modelId="{22805FDC-5B1F-4763-B5B7-1F1F222F7757}" type="presParOf" srcId="{3371C721-92CD-4BD2-A3C2-5BDB4F083C8F}" destId="{E3197639-9711-4EDC-838B-8EDA4AD37B98}" srcOrd="1" destOrd="0" presId="urn:microsoft.com/office/officeart/2008/layout/LinedList"/>
    <dgm:cxn modelId="{125FF2A2-46A3-4BA1-A612-E948479B0C5F}" type="presParOf" srcId="{B490B14A-63BD-4C96-A9FC-68FCE91786D9}" destId="{B25AE46B-95CF-46CB-84CE-8A90A9670E74}" srcOrd="2" destOrd="0" presId="urn:microsoft.com/office/officeart/2008/layout/LinedList"/>
    <dgm:cxn modelId="{62625DE2-E220-4A38-AA22-4D1B15A44CF2}" type="presParOf" srcId="{B490B14A-63BD-4C96-A9FC-68FCE91786D9}" destId="{694F119F-9478-4186-A89F-7016A02C82DE}" srcOrd="3" destOrd="0" presId="urn:microsoft.com/office/officeart/2008/layout/LinedList"/>
    <dgm:cxn modelId="{6C788105-2289-4AEB-909A-72270D1AA115}" type="presParOf" srcId="{694F119F-9478-4186-A89F-7016A02C82DE}" destId="{867A6B56-FBBC-4F07-A303-1CACB2D49D23}" srcOrd="0" destOrd="0" presId="urn:microsoft.com/office/officeart/2008/layout/LinedList"/>
    <dgm:cxn modelId="{5FF9722A-C84E-4AC8-BA61-4A0B0ECC31F9}" type="presParOf" srcId="{694F119F-9478-4186-A89F-7016A02C82DE}" destId="{54E3AD33-A386-4F5B-934E-8C8FF25BE85E}" srcOrd="1" destOrd="0" presId="urn:microsoft.com/office/officeart/2008/layout/LinedList"/>
    <dgm:cxn modelId="{508CD96F-9C00-4C2B-861C-F72C4298BB14}" type="presParOf" srcId="{B490B14A-63BD-4C96-A9FC-68FCE91786D9}" destId="{2D9108FD-40C8-4561-A449-CBAAF933E1BC}" srcOrd="4" destOrd="0" presId="urn:microsoft.com/office/officeart/2008/layout/LinedList"/>
    <dgm:cxn modelId="{711D3C6A-1418-46AF-A861-C159CEB8ABE5}" type="presParOf" srcId="{B490B14A-63BD-4C96-A9FC-68FCE91786D9}" destId="{842A10A4-0710-4F23-AAB9-AA0CD9E1BD64}" srcOrd="5" destOrd="0" presId="urn:microsoft.com/office/officeart/2008/layout/LinedList"/>
    <dgm:cxn modelId="{1FB4C02F-72B6-4E2B-A024-F37948114750}" type="presParOf" srcId="{842A10A4-0710-4F23-AAB9-AA0CD9E1BD64}" destId="{98936C0B-1B7E-43A3-94BE-57BA3D658B5F}" srcOrd="0" destOrd="0" presId="urn:microsoft.com/office/officeart/2008/layout/LinedList"/>
    <dgm:cxn modelId="{EEF16E19-D700-4C2A-BFC3-0BED56C92CDF}" type="presParOf" srcId="{842A10A4-0710-4F23-AAB9-AA0CD9E1BD64}" destId="{17F2950C-44D4-4344-9AD0-16A7F50C61BB}" srcOrd="1" destOrd="0" presId="urn:microsoft.com/office/officeart/2008/layout/LinedList"/>
    <dgm:cxn modelId="{80E88D83-BD79-41F9-BB98-682DB37AE01D}" type="presParOf" srcId="{B490B14A-63BD-4C96-A9FC-68FCE91786D9}" destId="{CD8627BB-B89C-4249-B262-429B21C618C4}" srcOrd="6" destOrd="0" presId="urn:microsoft.com/office/officeart/2008/layout/LinedList"/>
    <dgm:cxn modelId="{4F2D1B66-680C-41D5-A5B1-CC850CF0EBC7}" type="presParOf" srcId="{B490B14A-63BD-4C96-A9FC-68FCE91786D9}" destId="{399FBDAE-547C-4935-814B-1ACF7129D95F}" srcOrd="7" destOrd="0" presId="urn:microsoft.com/office/officeart/2008/layout/LinedList"/>
    <dgm:cxn modelId="{7860E2FE-1ECC-492B-B85E-9680609A0BD8}" type="presParOf" srcId="{399FBDAE-547C-4935-814B-1ACF7129D95F}" destId="{38A598C0-B7E0-44D9-ADF2-DC5896131F11}" srcOrd="0" destOrd="0" presId="urn:microsoft.com/office/officeart/2008/layout/LinedList"/>
    <dgm:cxn modelId="{EE736699-8BBC-4033-BA8E-243F0793C1B5}" type="presParOf" srcId="{399FBDAE-547C-4935-814B-1ACF7129D95F}" destId="{A126E642-99E5-49E4-B726-8AA1846D2C47}" srcOrd="1" destOrd="0" presId="urn:microsoft.com/office/officeart/2008/layout/LinedList"/>
    <dgm:cxn modelId="{98D7BC25-0423-4011-A1E4-0A7750BF9A81}" type="presParOf" srcId="{B490B14A-63BD-4C96-A9FC-68FCE91786D9}" destId="{703E1486-2EF7-4F9E-AB12-5BEFDA37D9B7}" srcOrd="8" destOrd="0" presId="urn:microsoft.com/office/officeart/2008/layout/LinedList"/>
    <dgm:cxn modelId="{F265444E-FCED-4342-BCCE-BAE399BA8C98}" type="presParOf" srcId="{B490B14A-63BD-4C96-A9FC-68FCE91786D9}" destId="{42775709-2E64-4314-B42A-9EB300AD9BB3}" srcOrd="9" destOrd="0" presId="urn:microsoft.com/office/officeart/2008/layout/LinedList"/>
    <dgm:cxn modelId="{193861F5-EFE2-4FA2-9EB5-F824A9B281D1}" type="presParOf" srcId="{42775709-2E64-4314-B42A-9EB300AD9BB3}" destId="{1E3BE0E9-4ECD-48B6-8615-B00994BA19E6}" srcOrd="0" destOrd="0" presId="urn:microsoft.com/office/officeart/2008/layout/LinedList"/>
    <dgm:cxn modelId="{D6AFDD72-986F-4BF0-BA0C-262731C248A3}" type="presParOf" srcId="{42775709-2E64-4314-B42A-9EB300AD9BB3}" destId="{410EE6F8-40DB-4A1C-BF8B-31FF9BCB2089}"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9B6203B-4A37-4B79-9E02-2DA111E4BA77}" type="doc">
      <dgm:prSet loTypeId="urn:microsoft.com/office/officeart/2005/8/layout/vList2" loCatId="list" qsTypeId="urn:microsoft.com/office/officeart/2005/8/quickstyle/simple4" qsCatId="simple" csTypeId="urn:microsoft.com/office/officeart/2005/8/colors/accent0_3" csCatId="mainScheme" phldr="1"/>
      <dgm:spPr/>
      <dgm:t>
        <a:bodyPr/>
        <a:lstStyle/>
        <a:p>
          <a:endParaRPr lang="en-US"/>
        </a:p>
      </dgm:t>
    </dgm:pt>
    <dgm:pt modelId="{0713D3FB-876F-454F-B786-9E00AC55EA5C}">
      <dgm:prSet/>
      <dgm:spPr/>
      <dgm:t>
        <a:bodyPr/>
        <a:lstStyle/>
        <a:p>
          <a:r>
            <a:rPr lang="en-US" b="1"/>
            <a:t> Reflect feelings</a:t>
          </a:r>
        </a:p>
        <a:p>
          <a:r>
            <a:rPr lang="en-US" b="1"/>
            <a:t>“</a:t>
          </a:r>
          <a:r>
            <a:rPr lang="en-US" b="0"/>
            <a:t>You really sound angry that the rest of your friends refused to own up to what you all did.”</a:t>
          </a:r>
        </a:p>
      </dgm:t>
    </dgm:pt>
    <dgm:pt modelId="{9A586EB7-C350-4BF4-918B-65A2622D8790}" type="parTrans" cxnId="{361DC76C-6914-4EFF-BDE6-DA354C6416FA}">
      <dgm:prSet/>
      <dgm:spPr/>
      <dgm:t>
        <a:bodyPr/>
        <a:lstStyle/>
        <a:p>
          <a:endParaRPr lang="en-US"/>
        </a:p>
      </dgm:t>
    </dgm:pt>
    <dgm:pt modelId="{5DC752D9-4F0A-40C7-9372-37277E1DBD73}" type="sibTrans" cxnId="{361DC76C-6914-4EFF-BDE6-DA354C6416FA}">
      <dgm:prSet/>
      <dgm:spPr/>
      <dgm:t>
        <a:bodyPr/>
        <a:lstStyle/>
        <a:p>
          <a:endParaRPr lang="en-US"/>
        </a:p>
      </dgm:t>
    </dgm:pt>
    <dgm:pt modelId="{3C9AE537-5F05-40D8-8C67-1A79482E22AA}">
      <dgm:prSet/>
      <dgm:spPr/>
      <dgm:t>
        <a:bodyPr/>
        <a:lstStyle/>
        <a:p>
          <a:r>
            <a:rPr lang="en-US" b="1"/>
            <a:t> Repeat </a:t>
          </a:r>
        </a:p>
        <a:p>
          <a:r>
            <a:rPr lang="en-US" b="1"/>
            <a:t> “</a:t>
          </a:r>
          <a:r>
            <a:rPr lang="en-US" b="0"/>
            <a:t>You may not remember that I told you this but it’s not at all surprising that you’d feel embarrassed to have that put on Facebook”</a:t>
          </a:r>
          <a:endParaRPr lang="en-US"/>
        </a:p>
      </dgm:t>
    </dgm:pt>
    <dgm:pt modelId="{2DF1E16A-5929-490C-BA30-CF8424ADDEB0}" type="parTrans" cxnId="{6518606B-B9A2-4C0F-8A1B-A3D97E47B0AD}">
      <dgm:prSet/>
      <dgm:spPr/>
      <dgm:t>
        <a:bodyPr/>
        <a:lstStyle/>
        <a:p>
          <a:endParaRPr lang="en-US"/>
        </a:p>
      </dgm:t>
    </dgm:pt>
    <dgm:pt modelId="{26B6C428-0937-4341-BEB1-BF181A6B62E5}" type="sibTrans" cxnId="{6518606B-B9A2-4C0F-8A1B-A3D97E47B0AD}">
      <dgm:prSet/>
      <dgm:spPr/>
      <dgm:t>
        <a:bodyPr/>
        <a:lstStyle/>
        <a:p>
          <a:endParaRPr lang="en-US"/>
        </a:p>
      </dgm:t>
    </dgm:pt>
    <dgm:pt modelId="{6F9EAD38-BF0C-4455-877E-A244E6DB04F6}" type="pres">
      <dgm:prSet presAssocID="{B9B6203B-4A37-4B79-9E02-2DA111E4BA77}" presName="linear" presStyleCnt="0">
        <dgm:presLayoutVars>
          <dgm:animLvl val="lvl"/>
          <dgm:resizeHandles val="exact"/>
        </dgm:presLayoutVars>
      </dgm:prSet>
      <dgm:spPr/>
    </dgm:pt>
    <dgm:pt modelId="{076542F1-D685-4135-B0E7-B05D709E43A5}" type="pres">
      <dgm:prSet presAssocID="{0713D3FB-876F-454F-B786-9E00AC55EA5C}" presName="parentText" presStyleLbl="node1" presStyleIdx="0" presStyleCnt="2">
        <dgm:presLayoutVars>
          <dgm:chMax val="0"/>
          <dgm:bulletEnabled val="1"/>
        </dgm:presLayoutVars>
      </dgm:prSet>
      <dgm:spPr/>
    </dgm:pt>
    <dgm:pt modelId="{05A69650-2049-4730-BF33-A44D0BD58DE7}" type="pres">
      <dgm:prSet presAssocID="{5DC752D9-4F0A-40C7-9372-37277E1DBD73}" presName="spacer" presStyleCnt="0"/>
      <dgm:spPr/>
    </dgm:pt>
    <dgm:pt modelId="{C147AABE-5312-470E-8800-8842FB8B8B10}" type="pres">
      <dgm:prSet presAssocID="{3C9AE537-5F05-40D8-8C67-1A79482E22AA}" presName="parentText" presStyleLbl="node1" presStyleIdx="1" presStyleCnt="2">
        <dgm:presLayoutVars>
          <dgm:chMax val="0"/>
          <dgm:bulletEnabled val="1"/>
        </dgm:presLayoutVars>
      </dgm:prSet>
      <dgm:spPr/>
    </dgm:pt>
  </dgm:ptLst>
  <dgm:cxnLst>
    <dgm:cxn modelId="{2F87F25D-C7B6-4ABF-9CDB-B66E2675612B}" type="presOf" srcId="{0713D3FB-876F-454F-B786-9E00AC55EA5C}" destId="{076542F1-D685-4135-B0E7-B05D709E43A5}" srcOrd="0" destOrd="0" presId="urn:microsoft.com/office/officeart/2005/8/layout/vList2"/>
    <dgm:cxn modelId="{6518606B-B9A2-4C0F-8A1B-A3D97E47B0AD}" srcId="{B9B6203B-4A37-4B79-9E02-2DA111E4BA77}" destId="{3C9AE537-5F05-40D8-8C67-1A79482E22AA}" srcOrd="1" destOrd="0" parTransId="{2DF1E16A-5929-490C-BA30-CF8424ADDEB0}" sibTransId="{26B6C428-0937-4341-BEB1-BF181A6B62E5}"/>
    <dgm:cxn modelId="{361DC76C-6914-4EFF-BDE6-DA354C6416FA}" srcId="{B9B6203B-4A37-4B79-9E02-2DA111E4BA77}" destId="{0713D3FB-876F-454F-B786-9E00AC55EA5C}" srcOrd="0" destOrd="0" parTransId="{9A586EB7-C350-4BF4-918B-65A2622D8790}" sibTransId="{5DC752D9-4F0A-40C7-9372-37277E1DBD73}"/>
    <dgm:cxn modelId="{D1273887-B28B-4F19-9023-44CED0030386}" type="presOf" srcId="{3C9AE537-5F05-40D8-8C67-1A79482E22AA}" destId="{C147AABE-5312-470E-8800-8842FB8B8B10}" srcOrd="0" destOrd="0" presId="urn:microsoft.com/office/officeart/2005/8/layout/vList2"/>
    <dgm:cxn modelId="{EEC0E6C5-29A8-4C76-8564-EC79B371BB50}" type="presOf" srcId="{B9B6203B-4A37-4B79-9E02-2DA111E4BA77}" destId="{6F9EAD38-BF0C-4455-877E-A244E6DB04F6}" srcOrd="0" destOrd="0" presId="urn:microsoft.com/office/officeart/2005/8/layout/vList2"/>
    <dgm:cxn modelId="{4096CF63-B9E9-4E56-B545-54A5A11EAFF9}" type="presParOf" srcId="{6F9EAD38-BF0C-4455-877E-A244E6DB04F6}" destId="{076542F1-D685-4135-B0E7-B05D709E43A5}" srcOrd="0" destOrd="0" presId="urn:microsoft.com/office/officeart/2005/8/layout/vList2"/>
    <dgm:cxn modelId="{DE633640-83A4-4C5D-B54E-E4A4400B8C24}" type="presParOf" srcId="{6F9EAD38-BF0C-4455-877E-A244E6DB04F6}" destId="{05A69650-2049-4730-BF33-A44D0BD58DE7}" srcOrd="1" destOrd="0" presId="urn:microsoft.com/office/officeart/2005/8/layout/vList2"/>
    <dgm:cxn modelId="{AFD1AA0C-C3A2-4127-82B5-173A41140E2E}" type="presParOf" srcId="{6F9EAD38-BF0C-4455-877E-A244E6DB04F6}" destId="{C147AABE-5312-470E-8800-8842FB8B8B10}" srcOrd="2"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8D6AE0F-3D6C-406F-B6BE-57E1B92A2AB6}"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01A05BFD-E61E-4505-BC17-077CEC4F4E29}">
      <dgm:prSet/>
      <dgm:spPr/>
      <dgm:t>
        <a:bodyPr/>
        <a:lstStyle/>
        <a:p>
          <a:pPr>
            <a:defRPr cap="all"/>
          </a:pPr>
          <a:r>
            <a:rPr lang="en-US" b="1"/>
            <a:t>Normalize </a:t>
          </a:r>
        </a:p>
        <a:p>
          <a:pPr>
            <a:defRPr cap="all"/>
          </a:pPr>
          <a:r>
            <a:rPr lang="en-US" b="1"/>
            <a:t> </a:t>
          </a:r>
          <a:r>
            <a:rPr lang="en-US" b="0" cap="none"/>
            <a:t>“It’s quite normal to feel upset about what your brother experienced. I would too if I were in your place.”</a:t>
          </a:r>
          <a:endParaRPr lang="en-US" b="0"/>
        </a:p>
      </dgm:t>
    </dgm:pt>
    <dgm:pt modelId="{682B5321-BA23-41BD-A139-964CB205F419}" type="parTrans" cxnId="{44B1496A-FE67-41B8-8862-232C53B736AE}">
      <dgm:prSet/>
      <dgm:spPr/>
      <dgm:t>
        <a:bodyPr/>
        <a:lstStyle/>
        <a:p>
          <a:endParaRPr lang="en-US"/>
        </a:p>
      </dgm:t>
    </dgm:pt>
    <dgm:pt modelId="{CBCFA309-DE6B-448E-A475-A9FBE4A130C6}" type="sibTrans" cxnId="{44B1496A-FE67-41B8-8862-232C53B736AE}">
      <dgm:prSet/>
      <dgm:spPr/>
      <dgm:t>
        <a:bodyPr/>
        <a:lstStyle/>
        <a:p>
          <a:endParaRPr lang="en-US"/>
        </a:p>
      </dgm:t>
    </dgm:pt>
    <dgm:pt modelId="{CCA79888-9994-4B01-A370-FDDAFE897C97}">
      <dgm:prSet/>
      <dgm:spPr/>
      <dgm:t>
        <a:bodyPr/>
        <a:lstStyle/>
        <a:p>
          <a:pPr>
            <a:defRPr cap="all"/>
          </a:pPr>
          <a:r>
            <a:rPr lang="en-US" b="1"/>
            <a:t> Explore </a:t>
          </a:r>
        </a:p>
        <a:p>
          <a:pPr>
            <a:defRPr cap="all"/>
          </a:pPr>
          <a:r>
            <a:rPr lang="en-US" b="1"/>
            <a:t>  “</a:t>
          </a:r>
          <a:r>
            <a:rPr lang="en-US" b="0" cap="none"/>
            <a:t>Tell me more about your mixed- up feelings</a:t>
          </a:r>
          <a:r>
            <a:rPr lang="en-US" b="1" cap="none"/>
            <a:t>”</a:t>
          </a:r>
          <a:endParaRPr lang="en-US"/>
        </a:p>
      </dgm:t>
    </dgm:pt>
    <dgm:pt modelId="{E57F70B6-062B-419A-B6AD-97A66B88498C}" type="parTrans" cxnId="{5A727772-FC9C-4842-8EEA-90AEF48FE13E}">
      <dgm:prSet/>
      <dgm:spPr/>
      <dgm:t>
        <a:bodyPr/>
        <a:lstStyle/>
        <a:p>
          <a:endParaRPr lang="en-US"/>
        </a:p>
      </dgm:t>
    </dgm:pt>
    <dgm:pt modelId="{614B21E5-0183-4DA7-A77C-8B45233F66F9}" type="sibTrans" cxnId="{5A727772-FC9C-4842-8EEA-90AEF48FE13E}">
      <dgm:prSet/>
      <dgm:spPr/>
      <dgm:t>
        <a:bodyPr/>
        <a:lstStyle/>
        <a:p>
          <a:endParaRPr lang="en-US"/>
        </a:p>
      </dgm:t>
    </dgm:pt>
    <dgm:pt modelId="{D69E6D52-4B0F-4051-98D4-96CA9E47724F}" type="pres">
      <dgm:prSet presAssocID="{A8D6AE0F-3D6C-406F-B6BE-57E1B92A2AB6}" presName="vert0" presStyleCnt="0">
        <dgm:presLayoutVars>
          <dgm:dir/>
          <dgm:animOne val="branch"/>
          <dgm:animLvl val="lvl"/>
        </dgm:presLayoutVars>
      </dgm:prSet>
      <dgm:spPr/>
    </dgm:pt>
    <dgm:pt modelId="{99B26C7E-DE8E-4242-A206-969AA3DB2458}" type="pres">
      <dgm:prSet presAssocID="{01A05BFD-E61E-4505-BC17-077CEC4F4E29}" presName="thickLine" presStyleLbl="alignNode1" presStyleIdx="0" presStyleCnt="2"/>
      <dgm:spPr/>
    </dgm:pt>
    <dgm:pt modelId="{0A6D7E45-4B24-46B1-B693-71C3151C8EBD}" type="pres">
      <dgm:prSet presAssocID="{01A05BFD-E61E-4505-BC17-077CEC4F4E29}" presName="horz1" presStyleCnt="0"/>
      <dgm:spPr/>
    </dgm:pt>
    <dgm:pt modelId="{89DA9566-8A9D-4E12-B174-56EB862419B8}" type="pres">
      <dgm:prSet presAssocID="{01A05BFD-E61E-4505-BC17-077CEC4F4E29}" presName="tx1" presStyleLbl="revTx" presStyleIdx="0" presStyleCnt="2"/>
      <dgm:spPr/>
    </dgm:pt>
    <dgm:pt modelId="{16009C46-45E5-472D-9D35-735673343BF3}" type="pres">
      <dgm:prSet presAssocID="{01A05BFD-E61E-4505-BC17-077CEC4F4E29}" presName="vert1" presStyleCnt="0"/>
      <dgm:spPr/>
    </dgm:pt>
    <dgm:pt modelId="{29C0F586-DF65-420D-9A95-FFB1B5C6848C}" type="pres">
      <dgm:prSet presAssocID="{CCA79888-9994-4B01-A370-FDDAFE897C97}" presName="thickLine" presStyleLbl="alignNode1" presStyleIdx="1" presStyleCnt="2"/>
      <dgm:spPr/>
    </dgm:pt>
    <dgm:pt modelId="{A6765F75-4CC7-44A5-A2DF-A6A3CBA5A2DC}" type="pres">
      <dgm:prSet presAssocID="{CCA79888-9994-4B01-A370-FDDAFE897C97}" presName="horz1" presStyleCnt="0"/>
      <dgm:spPr/>
    </dgm:pt>
    <dgm:pt modelId="{3273C1AA-18EF-4162-9315-EA2B956A1D35}" type="pres">
      <dgm:prSet presAssocID="{CCA79888-9994-4B01-A370-FDDAFE897C97}" presName="tx1" presStyleLbl="revTx" presStyleIdx="1" presStyleCnt="2"/>
      <dgm:spPr/>
    </dgm:pt>
    <dgm:pt modelId="{943B0131-6F3D-497B-88BE-176BC49D3B44}" type="pres">
      <dgm:prSet presAssocID="{CCA79888-9994-4B01-A370-FDDAFE897C97}" presName="vert1" presStyleCnt="0"/>
      <dgm:spPr/>
    </dgm:pt>
  </dgm:ptLst>
  <dgm:cxnLst>
    <dgm:cxn modelId="{44B1496A-FE67-41B8-8862-232C53B736AE}" srcId="{A8D6AE0F-3D6C-406F-B6BE-57E1B92A2AB6}" destId="{01A05BFD-E61E-4505-BC17-077CEC4F4E29}" srcOrd="0" destOrd="0" parTransId="{682B5321-BA23-41BD-A139-964CB205F419}" sibTransId="{CBCFA309-DE6B-448E-A475-A9FBE4A130C6}"/>
    <dgm:cxn modelId="{5A727772-FC9C-4842-8EEA-90AEF48FE13E}" srcId="{A8D6AE0F-3D6C-406F-B6BE-57E1B92A2AB6}" destId="{CCA79888-9994-4B01-A370-FDDAFE897C97}" srcOrd="1" destOrd="0" parTransId="{E57F70B6-062B-419A-B6AD-97A66B88498C}" sibTransId="{614B21E5-0183-4DA7-A77C-8B45233F66F9}"/>
    <dgm:cxn modelId="{84B11C7D-EE5E-4B5F-A54E-2DA43B58A424}" type="presOf" srcId="{A8D6AE0F-3D6C-406F-B6BE-57E1B92A2AB6}" destId="{D69E6D52-4B0F-4051-98D4-96CA9E47724F}" srcOrd="0" destOrd="0" presId="urn:microsoft.com/office/officeart/2008/layout/LinedList"/>
    <dgm:cxn modelId="{AB364FA5-F3E9-47D1-A8E6-4C8E86C3B21B}" type="presOf" srcId="{01A05BFD-E61E-4505-BC17-077CEC4F4E29}" destId="{89DA9566-8A9D-4E12-B174-56EB862419B8}" srcOrd="0" destOrd="0" presId="urn:microsoft.com/office/officeart/2008/layout/LinedList"/>
    <dgm:cxn modelId="{109D08DF-F376-4396-8F5E-1E6B12E249E9}" type="presOf" srcId="{CCA79888-9994-4B01-A370-FDDAFE897C97}" destId="{3273C1AA-18EF-4162-9315-EA2B956A1D35}" srcOrd="0" destOrd="0" presId="urn:microsoft.com/office/officeart/2008/layout/LinedList"/>
    <dgm:cxn modelId="{D47183E7-5233-4483-9EBC-E36933D5B91F}" type="presParOf" srcId="{D69E6D52-4B0F-4051-98D4-96CA9E47724F}" destId="{99B26C7E-DE8E-4242-A206-969AA3DB2458}" srcOrd="0" destOrd="0" presId="urn:microsoft.com/office/officeart/2008/layout/LinedList"/>
    <dgm:cxn modelId="{4E224943-4A87-42DB-B979-3BD2B7F7C2E3}" type="presParOf" srcId="{D69E6D52-4B0F-4051-98D4-96CA9E47724F}" destId="{0A6D7E45-4B24-46B1-B693-71C3151C8EBD}" srcOrd="1" destOrd="0" presId="urn:microsoft.com/office/officeart/2008/layout/LinedList"/>
    <dgm:cxn modelId="{C33F9281-0416-4F77-A871-AC373AECB96B}" type="presParOf" srcId="{0A6D7E45-4B24-46B1-B693-71C3151C8EBD}" destId="{89DA9566-8A9D-4E12-B174-56EB862419B8}" srcOrd="0" destOrd="0" presId="urn:microsoft.com/office/officeart/2008/layout/LinedList"/>
    <dgm:cxn modelId="{5C6EB20A-9813-4F81-8AE7-FFE7C6D1F694}" type="presParOf" srcId="{0A6D7E45-4B24-46B1-B693-71C3151C8EBD}" destId="{16009C46-45E5-472D-9D35-735673343BF3}" srcOrd="1" destOrd="0" presId="urn:microsoft.com/office/officeart/2008/layout/LinedList"/>
    <dgm:cxn modelId="{99868DDF-224F-4FA5-A7F0-27B2EF364CD3}" type="presParOf" srcId="{D69E6D52-4B0F-4051-98D4-96CA9E47724F}" destId="{29C0F586-DF65-420D-9A95-FFB1B5C6848C}" srcOrd="2" destOrd="0" presId="urn:microsoft.com/office/officeart/2008/layout/LinedList"/>
    <dgm:cxn modelId="{1B35A90E-8341-4BCD-9FAE-1659C16FE779}" type="presParOf" srcId="{D69E6D52-4B0F-4051-98D4-96CA9E47724F}" destId="{A6765F75-4CC7-44A5-A2DF-A6A3CBA5A2DC}" srcOrd="3" destOrd="0" presId="urn:microsoft.com/office/officeart/2008/layout/LinedList"/>
    <dgm:cxn modelId="{3E78C6E6-E073-4D17-A931-A08837FF4E12}" type="presParOf" srcId="{A6765F75-4CC7-44A5-A2DF-A6A3CBA5A2DC}" destId="{3273C1AA-18EF-4162-9315-EA2B956A1D35}" srcOrd="0" destOrd="0" presId="urn:microsoft.com/office/officeart/2008/layout/LinedList"/>
    <dgm:cxn modelId="{F0C8436E-23A2-4B9C-AFDC-E881B68AC471}" type="presParOf" srcId="{A6765F75-4CC7-44A5-A2DF-A6A3CBA5A2DC}" destId="{943B0131-6F3D-497B-88BE-176BC49D3B44}" srcOrd="1" destOrd="0" presId="urn:microsoft.com/office/officeart/2008/layout/Line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6C99445-781E-4D3C-849C-6C583437DB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144CDED8-DC65-40DE-B9D5-3BE6244A31B3}">
      <dgm:prSet/>
      <dgm:spPr/>
      <dgm:t>
        <a:bodyPr/>
        <a:lstStyle/>
        <a:p>
          <a:r>
            <a:rPr lang="en-US"/>
            <a:t> </a:t>
          </a:r>
          <a:r>
            <a:rPr lang="en-US" b="1"/>
            <a:t>Convey Understanding </a:t>
          </a:r>
        </a:p>
        <a:p>
          <a:r>
            <a:rPr lang="en-US" b="1"/>
            <a:t> “</a:t>
          </a:r>
          <a:r>
            <a:rPr lang="en-US" b="0"/>
            <a:t>It sounds like you’re angry but also kind of relieved to get a chance to talk about this.”</a:t>
          </a:r>
        </a:p>
      </dgm:t>
    </dgm:pt>
    <dgm:pt modelId="{65E72EDC-32A1-4F16-BE4A-702C4A5B93C2}" type="parTrans" cxnId="{1AFDA315-8DAB-4E1D-A50C-ABEDA0590706}">
      <dgm:prSet/>
      <dgm:spPr/>
      <dgm:t>
        <a:bodyPr/>
        <a:lstStyle/>
        <a:p>
          <a:endParaRPr lang="en-US"/>
        </a:p>
      </dgm:t>
    </dgm:pt>
    <dgm:pt modelId="{169280DE-AAD4-40D3-B643-E4286F54A8EC}" type="sibTrans" cxnId="{1AFDA315-8DAB-4E1D-A50C-ABEDA0590706}">
      <dgm:prSet/>
      <dgm:spPr/>
      <dgm:t>
        <a:bodyPr/>
        <a:lstStyle/>
        <a:p>
          <a:endParaRPr lang="en-US"/>
        </a:p>
      </dgm:t>
    </dgm:pt>
    <dgm:pt modelId="{28FD9641-B71E-4F90-BF3F-99C82D9DAC46}">
      <dgm:prSet/>
      <dgm:spPr/>
      <dgm:t>
        <a:bodyPr/>
        <a:lstStyle/>
        <a:p>
          <a:r>
            <a:rPr lang="en-US" b="1"/>
            <a:t>Release the person </a:t>
          </a:r>
        </a:p>
        <a:p>
          <a:r>
            <a:rPr lang="en-US" b="1"/>
            <a:t>” In this interview you can talk and express your feelings freely so  we can figure out things before we get to the conference.”</a:t>
          </a:r>
          <a:endParaRPr lang="en-US"/>
        </a:p>
      </dgm:t>
    </dgm:pt>
    <dgm:pt modelId="{09E9BEF5-4F52-497A-A967-FA30FE5227A0}" type="parTrans" cxnId="{6C856B02-E43E-42C6-A1B8-E47E53A49052}">
      <dgm:prSet/>
      <dgm:spPr/>
      <dgm:t>
        <a:bodyPr/>
        <a:lstStyle/>
        <a:p>
          <a:endParaRPr lang="en-US"/>
        </a:p>
      </dgm:t>
    </dgm:pt>
    <dgm:pt modelId="{D805AC02-32F9-4CF6-8480-1F6CA960F5BC}" type="sibTrans" cxnId="{6C856B02-E43E-42C6-A1B8-E47E53A49052}">
      <dgm:prSet/>
      <dgm:spPr/>
      <dgm:t>
        <a:bodyPr/>
        <a:lstStyle/>
        <a:p>
          <a:endParaRPr lang="en-US"/>
        </a:p>
      </dgm:t>
    </dgm:pt>
    <dgm:pt modelId="{1FD8B255-8ABA-4C51-9ACA-D6BDF1F240CE}" type="pres">
      <dgm:prSet presAssocID="{E6C99445-781E-4D3C-849C-6C583437DB6A}" presName="linear" presStyleCnt="0">
        <dgm:presLayoutVars>
          <dgm:animLvl val="lvl"/>
          <dgm:resizeHandles val="exact"/>
        </dgm:presLayoutVars>
      </dgm:prSet>
      <dgm:spPr/>
    </dgm:pt>
    <dgm:pt modelId="{0576793B-3E1A-42BF-840F-10F49E235CC4}" type="pres">
      <dgm:prSet presAssocID="{144CDED8-DC65-40DE-B9D5-3BE6244A31B3}" presName="parentText" presStyleLbl="node1" presStyleIdx="0" presStyleCnt="2">
        <dgm:presLayoutVars>
          <dgm:chMax val="0"/>
          <dgm:bulletEnabled val="1"/>
        </dgm:presLayoutVars>
      </dgm:prSet>
      <dgm:spPr/>
    </dgm:pt>
    <dgm:pt modelId="{3D71750F-3088-415A-9169-283B5AC3E3E0}" type="pres">
      <dgm:prSet presAssocID="{169280DE-AAD4-40D3-B643-E4286F54A8EC}" presName="spacer" presStyleCnt="0"/>
      <dgm:spPr/>
    </dgm:pt>
    <dgm:pt modelId="{62D8806F-615D-494D-8BAA-30EA6CC39A9F}" type="pres">
      <dgm:prSet presAssocID="{28FD9641-B71E-4F90-BF3F-99C82D9DAC46}" presName="parentText" presStyleLbl="node1" presStyleIdx="1" presStyleCnt="2">
        <dgm:presLayoutVars>
          <dgm:chMax val="0"/>
          <dgm:bulletEnabled val="1"/>
        </dgm:presLayoutVars>
      </dgm:prSet>
      <dgm:spPr/>
    </dgm:pt>
  </dgm:ptLst>
  <dgm:cxnLst>
    <dgm:cxn modelId="{6C856B02-E43E-42C6-A1B8-E47E53A49052}" srcId="{E6C99445-781E-4D3C-849C-6C583437DB6A}" destId="{28FD9641-B71E-4F90-BF3F-99C82D9DAC46}" srcOrd="1" destOrd="0" parTransId="{09E9BEF5-4F52-497A-A967-FA30FE5227A0}" sibTransId="{D805AC02-32F9-4CF6-8480-1F6CA960F5BC}"/>
    <dgm:cxn modelId="{1AFDA315-8DAB-4E1D-A50C-ABEDA0590706}" srcId="{E6C99445-781E-4D3C-849C-6C583437DB6A}" destId="{144CDED8-DC65-40DE-B9D5-3BE6244A31B3}" srcOrd="0" destOrd="0" parTransId="{65E72EDC-32A1-4F16-BE4A-702C4A5B93C2}" sibTransId="{169280DE-AAD4-40D3-B643-E4286F54A8EC}"/>
    <dgm:cxn modelId="{87242777-1035-4B8D-BE9D-BBD8F17C0FE4}" type="presOf" srcId="{144CDED8-DC65-40DE-B9D5-3BE6244A31B3}" destId="{0576793B-3E1A-42BF-840F-10F49E235CC4}" srcOrd="0" destOrd="0" presId="urn:microsoft.com/office/officeart/2005/8/layout/vList2"/>
    <dgm:cxn modelId="{7911FD8D-8E9F-482E-866B-612F70323C22}" type="presOf" srcId="{28FD9641-B71E-4F90-BF3F-99C82D9DAC46}" destId="{62D8806F-615D-494D-8BAA-30EA6CC39A9F}" srcOrd="0" destOrd="0" presId="urn:microsoft.com/office/officeart/2005/8/layout/vList2"/>
    <dgm:cxn modelId="{624B66CB-D63D-44C9-A389-AB211F1E258E}" type="presOf" srcId="{E6C99445-781E-4D3C-849C-6C583437DB6A}" destId="{1FD8B255-8ABA-4C51-9ACA-D6BDF1F240CE}" srcOrd="0" destOrd="0" presId="urn:microsoft.com/office/officeart/2005/8/layout/vList2"/>
    <dgm:cxn modelId="{BE03A970-73E9-4D5F-A2DD-816DD8B16AE1}" type="presParOf" srcId="{1FD8B255-8ABA-4C51-9ACA-D6BDF1F240CE}" destId="{0576793B-3E1A-42BF-840F-10F49E235CC4}" srcOrd="0" destOrd="0" presId="urn:microsoft.com/office/officeart/2005/8/layout/vList2"/>
    <dgm:cxn modelId="{A3A621C1-2B39-4F2B-8167-256B07396877}" type="presParOf" srcId="{1FD8B255-8ABA-4C51-9ACA-D6BDF1F240CE}" destId="{3D71750F-3088-415A-9169-283B5AC3E3E0}" srcOrd="1" destOrd="0" presId="urn:microsoft.com/office/officeart/2005/8/layout/vList2"/>
    <dgm:cxn modelId="{6143F896-A4E2-4CAD-B3D1-29A25764ECC6}" type="presParOf" srcId="{1FD8B255-8ABA-4C51-9ACA-D6BDF1F240CE}" destId="{62D8806F-615D-494D-8BAA-30EA6CC39A9F}" srcOrd="2"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2C2A2E0-B25A-4976-B204-FAE6D687DD65}"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39B5BB83-DCC8-479D-BA36-3485C6293A2F}">
      <dgm:prSet custT="1"/>
      <dgm:spPr/>
      <dgm:t>
        <a:bodyPr/>
        <a:lstStyle/>
        <a:p>
          <a:r>
            <a:rPr lang="en-US" sz="2800" b="1"/>
            <a:t>Empower</a:t>
          </a:r>
        </a:p>
        <a:p>
          <a:r>
            <a:rPr lang="en-US" sz="1800" b="1"/>
            <a:t> “ In the RJ processes we want to give you the opportunity to decide.”</a:t>
          </a:r>
          <a:endParaRPr lang="en-US" sz="1800"/>
        </a:p>
      </dgm:t>
    </dgm:pt>
    <dgm:pt modelId="{B9BDE1C9-FCE2-47CD-8F19-E79E625CEC8F}" type="parTrans" cxnId="{61490C0B-65A6-4C92-859C-92DE53F11574}">
      <dgm:prSet/>
      <dgm:spPr/>
      <dgm:t>
        <a:bodyPr/>
        <a:lstStyle/>
        <a:p>
          <a:endParaRPr lang="en-US"/>
        </a:p>
      </dgm:t>
    </dgm:pt>
    <dgm:pt modelId="{58C509B1-7B6B-4392-893D-A38A6E844BD2}" type="sibTrans" cxnId="{61490C0B-65A6-4C92-859C-92DE53F11574}">
      <dgm:prSet/>
      <dgm:spPr/>
      <dgm:t>
        <a:bodyPr/>
        <a:lstStyle/>
        <a:p>
          <a:endParaRPr lang="en-US"/>
        </a:p>
      </dgm:t>
    </dgm:pt>
    <dgm:pt modelId="{8964F922-77F8-49A4-B82B-2EB63BE3F704}">
      <dgm:prSet custT="1"/>
      <dgm:spPr/>
      <dgm:t>
        <a:bodyPr/>
        <a:lstStyle/>
        <a:p>
          <a:r>
            <a:rPr lang="en-US" sz="2800" b="1"/>
            <a:t>Set Limits  </a:t>
          </a:r>
        </a:p>
        <a:p>
          <a:r>
            <a:rPr lang="en-US" sz="1800" b="1"/>
            <a:t>“I know right now you are angry and you feel everyone is an asshole, but how do you think it will go over at the conference if you start calling people who are trying to help you assholes?”</a:t>
          </a:r>
          <a:endParaRPr lang="en-US" sz="1800"/>
        </a:p>
      </dgm:t>
    </dgm:pt>
    <dgm:pt modelId="{D1FC90BE-41AC-4FB6-9960-42E1AE648488}" type="parTrans" cxnId="{D1284CC9-4B85-4BE9-A916-D488B54A952F}">
      <dgm:prSet/>
      <dgm:spPr/>
      <dgm:t>
        <a:bodyPr/>
        <a:lstStyle/>
        <a:p>
          <a:endParaRPr lang="en-US"/>
        </a:p>
      </dgm:t>
    </dgm:pt>
    <dgm:pt modelId="{E3EEEF0B-BDF1-4253-8006-D26A32F2D5FE}" type="sibTrans" cxnId="{D1284CC9-4B85-4BE9-A916-D488B54A952F}">
      <dgm:prSet/>
      <dgm:spPr/>
      <dgm:t>
        <a:bodyPr/>
        <a:lstStyle/>
        <a:p>
          <a:endParaRPr lang="en-US"/>
        </a:p>
      </dgm:t>
    </dgm:pt>
    <dgm:pt modelId="{A380E7B6-CEE8-4BB4-8ECF-39CDC4D31ABD}" type="pres">
      <dgm:prSet presAssocID="{D2C2A2E0-B25A-4976-B204-FAE6D687DD65}" presName="hierChild1" presStyleCnt="0">
        <dgm:presLayoutVars>
          <dgm:chPref val="1"/>
          <dgm:dir/>
          <dgm:animOne val="branch"/>
          <dgm:animLvl val="lvl"/>
          <dgm:resizeHandles/>
        </dgm:presLayoutVars>
      </dgm:prSet>
      <dgm:spPr/>
    </dgm:pt>
    <dgm:pt modelId="{39B74202-A1E3-4B99-8964-36C471AE8F0E}" type="pres">
      <dgm:prSet presAssocID="{39B5BB83-DCC8-479D-BA36-3485C6293A2F}" presName="hierRoot1" presStyleCnt="0"/>
      <dgm:spPr/>
    </dgm:pt>
    <dgm:pt modelId="{2CA528F0-A143-4893-83D2-CF0336316D3A}" type="pres">
      <dgm:prSet presAssocID="{39B5BB83-DCC8-479D-BA36-3485C6293A2F}" presName="composite" presStyleCnt="0"/>
      <dgm:spPr/>
    </dgm:pt>
    <dgm:pt modelId="{7206142A-A1F1-4D9E-B88E-FC3882574FCE}" type="pres">
      <dgm:prSet presAssocID="{39B5BB83-DCC8-479D-BA36-3485C6293A2F}" presName="background" presStyleLbl="node0" presStyleIdx="0" presStyleCnt="2"/>
      <dgm:spPr/>
    </dgm:pt>
    <dgm:pt modelId="{049165AF-EBD1-46F7-99D3-A157F66E5BB3}" type="pres">
      <dgm:prSet presAssocID="{39B5BB83-DCC8-479D-BA36-3485C6293A2F}" presName="text" presStyleLbl="fgAcc0" presStyleIdx="0" presStyleCnt="2">
        <dgm:presLayoutVars>
          <dgm:chPref val="3"/>
        </dgm:presLayoutVars>
      </dgm:prSet>
      <dgm:spPr/>
    </dgm:pt>
    <dgm:pt modelId="{DD1E98CD-F9F7-4FD7-8EF4-91A7C5124D0E}" type="pres">
      <dgm:prSet presAssocID="{39B5BB83-DCC8-479D-BA36-3485C6293A2F}" presName="hierChild2" presStyleCnt="0"/>
      <dgm:spPr/>
    </dgm:pt>
    <dgm:pt modelId="{752B1D6F-0B42-4B24-B7E5-AF993508DC0E}" type="pres">
      <dgm:prSet presAssocID="{8964F922-77F8-49A4-B82B-2EB63BE3F704}" presName="hierRoot1" presStyleCnt="0"/>
      <dgm:spPr/>
    </dgm:pt>
    <dgm:pt modelId="{8BA80E0A-96B9-466D-9156-F3F146DE63AD}" type="pres">
      <dgm:prSet presAssocID="{8964F922-77F8-49A4-B82B-2EB63BE3F704}" presName="composite" presStyleCnt="0"/>
      <dgm:spPr/>
    </dgm:pt>
    <dgm:pt modelId="{B1F6F741-34CE-4B5D-849C-FF075A2F9EF7}" type="pres">
      <dgm:prSet presAssocID="{8964F922-77F8-49A4-B82B-2EB63BE3F704}" presName="background" presStyleLbl="node0" presStyleIdx="1" presStyleCnt="2"/>
      <dgm:spPr/>
    </dgm:pt>
    <dgm:pt modelId="{67A41058-2009-432A-AB59-53D88D736C5D}" type="pres">
      <dgm:prSet presAssocID="{8964F922-77F8-49A4-B82B-2EB63BE3F704}" presName="text" presStyleLbl="fgAcc0" presStyleIdx="1" presStyleCnt="2">
        <dgm:presLayoutVars>
          <dgm:chPref val="3"/>
        </dgm:presLayoutVars>
      </dgm:prSet>
      <dgm:spPr/>
    </dgm:pt>
    <dgm:pt modelId="{9DF1E399-3B5E-4780-9F81-04C24D7FCD55}" type="pres">
      <dgm:prSet presAssocID="{8964F922-77F8-49A4-B82B-2EB63BE3F704}" presName="hierChild2" presStyleCnt="0"/>
      <dgm:spPr/>
    </dgm:pt>
  </dgm:ptLst>
  <dgm:cxnLst>
    <dgm:cxn modelId="{61490C0B-65A6-4C92-859C-92DE53F11574}" srcId="{D2C2A2E0-B25A-4976-B204-FAE6D687DD65}" destId="{39B5BB83-DCC8-479D-BA36-3485C6293A2F}" srcOrd="0" destOrd="0" parTransId="{B9BDE1C9-FCE2-47CD-8F19-E79E625CEC8F}" sibTransId="{58C509B1-7B6B-4392-893D-A38A6E844BD2}"/>
    <dgm:cxn modelId="{EA2D135B-B843-46BC-AE62-EDEED1B03B33}" type="presOf" srcId="{39B5BB83-DCC8-479D-BA36-3485C6293A2F}" destId="{049165AF-EBD1-46F7-99D3-A157F66E5BB3}" srcOrd="0" destOrd="0" presId="urn:microsoft.com/office/officeart/2005/8/layout/hierarchy1"/>
    <dgm:cxn modelId="{5FDFD278-423F-4A95-9E94-A2C27413FD24}" type="presOf" srcId="{D2C2A2E0-B25A-4976-B204-FAE6D687DD65}" destId="{A380E7B6-CEE8-4BB4-8ECF-39CDC4D31ABD}" srcOrd="0" destOrd="0" presId="urn:microsoft.com/office/officeart/2005/8/layout/hierarchy1"/>
    <dgm:cxn modelId="{D1284CC9-4B85-4BE9-A916-D488B54A952F}" srcId="{D2C2A2E0-B25A-4976-B204-FAE6D687DD65}" destId="{8964F922-77F8-49A4-B82B-2EB63BE3F704}" srcOrd="1" destOrd="0" parTransId="{D1FC90BE-41AC-4FB6-9960-42E1AE648488}" sibTransId="{E3EEEF0B-BDF1-4253-8006-D26A32F2D5FE}"/>
    <dgm:cxn modelId="{22A3C3E3-E421-4622-A458-A1FE9C26E8E9}" type="presOf" srcId="{8964F922-77F8-49A4-B82B-2EB63BE3F704}" destId="{67A41058-2009-432A-AB59-53D88D736C5D}" srcOrd="0" destOrd="0" presId="urn:microsoft.com/office/officeart/2005/8/layout/hierarchy1"/>
    <dgm:cxn modelId="{7DD06E80-30F7-4B4D-AF43-722CD29802A2}" type="presParOf" srcId="{A380E7B6-CEE8-4BB4-8ECF-39CDC4D31ABD}" destId="{39B74202-A1E3-4B99-8964-36C471AE8F0E}" srcOrd="0" destOrd="0" presId="urn:microsoft.com/office/officeart/2005/8/layout/hierarchy1"/>
    <dgm:cxn modelId="{8709209D-1F52-440A-B5D0-A690FCF583A0}" type="presParOf" srcId="{39B74202-A1E3-4B99-8964-36C471AE8F0E}" destId="{2CA528F0-A143-4893-83D2-CF0336316D3A}" srcOrd="0" destOrd="0" presId="urn:microsoft.com/office/officeart/2005/8/layout/hierarchy1"/>
    <dgm:cxn modelId="{577E4F5B-0CC5-4D80-A208-975B89EFDFA8}" type="presParOf" srcId="{2CA528F0-A143-4893-83D2-CF0336316D3A}" destId="{7206142A-A1F1-4D9E-B88E-FC3882574FCE}" srcOrd="0" destOrd="0" presId="urn:microsoft.com/office/officeart/2005/8/layout/hierarchy1"/>
    <dgm:cxn modelId="{396E61E0-ADAC-4F14-9159-7F1A0C505C87}" type="presParOf" srcId="{2CA528F0-A143-4893-83D2-CF0336316D3A}" destId="{049165AF-EBD1-46F7-99D3-A157F66E5BB3}" srcOrd="1" destOrd="0" presId="urn:microsoft.com/office/officeart/2005/8/layout/hierarchy1"/>
    <dgm:cxn modelId="{C49A97EC-CFB8-47B8-8144-6C6ACB2C27C0}" type="presParOf" srcId="{39B74202-A1E3-4B99-8964-36C471AE8F0E}" destId="{DD1E98CD-F9F7-4FD7-8EF4-91A7C5124D0E}" srcOrd="1" destOrd="0" presId="urn:microsoft.com/office/officeart/2005/8/layout/hierarchy1"/>
    <dgm:cxn modelId="{31EF8892-66D2-4708-9240-E891B2C5F585}" type="presParOf" srcId="{A380E7B6-CEE8-4BB4-8ECF-39CDC4D31ABD}" destId="{752B1D6F-0B42-4B24-B7E5-AF993508DC0E}" srcOrd="1" destOrd="0" presId="urn:microsoft.com/office/officeart/2005/8/layout/hierarchy1"/>
    <dgm:cxn modelId="{BB0F8A39-F4F0-409C-ABD4-F48D52925C92}" type="presParOf" srcId="{752B1D6F-0B42-4B24-B7E5-AF993508DC0E}" destId="{8BA80E0A-96B9-466D-9156-F3F146DE63AD}" srcOrd="0" destOrd="0" presId="urn:microsoft.com/office/officeart/2005/8/layout/hierarchy1"/>
    <dgm:cxn modelId="{8922088A-C487-4B51-B186-DDD7C77D6991}" type="presParOf" srcId="{8BA80E0A-96B9-466D-9156-F3F146DE63AD}" destId="{B1F6F741-34CE-4B5D-849C-FF075A2F9EF7}" srcOrd="0" destOrd="0" presId="urn:microsoft.com/office/officeart/2005/8/layout/hierarchy1"/>
    <dgm:cxn modelId="{83326230-AB06-4BBB-AF09-B3731373A0F2}" type="presParOf" srcId="{8BA80E0A-96B9-466D-9156-F3F146DE63AD}" destId="{67A41058-2009-432A-AB59-53D88D736C5D}" srcOrd="1" destOrd="0" presId="urn:microsoft.com/office/officeart/2005/8/layout/hierarchy1"/>
    <dgm:cxn modelId="{6768B6F9-26F2-417A-B350-CE543B421A80}" type="presParOf" srcId="{752B1D6F-0B42-4B24-B7E5-AF993508DC0E}" destId="{9DF1E399-3B5E-4780-9F81-04C24D7FCD55}"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13273D5-0014-4DDF-8863-2514E185C607}" type="doc">
      <dgm:prSet loTypeId="urn:microsoft.com/office/officeart/2005/8/layout/vList2" loCatId="list" qsTypeId="urn:microsoft.com/office/officeart/2005/8/quickstyle/simple5" qsCatId="simple" csTypeId="urn:microsoft.com/office/officeart/2005/8/colors/accent0_3" csCatId="mainScheme" phldr="1"/>
      <dgm:spPr/>
      <dgm:t>
        <a:bodyPr/>
        <a:lstStyle/>
        <a:p>
          <a:endParaRPr lang="en-US"/>
        </a:p>
      </dgm:t>
    </dgm:pt>
    <dgm:pt modelId="{436DABF3-B230-4F35-B9D0-9B27965D400E}">
      <dgm:prSet/>
      <dgm:spPr/>
      <dgm:t>
        <a:bodyPr/>
        <a:lstStyle/>
        <a:p>
          <a:pPr>
            <a:defRPr cap="all"/>
          </a:pPr>
          <a:r>
            <a:rPr lang="en-US"/>
            <a:t> </a:t>
          </a:r>
          <a:r>
            <a:rPr lang="en-US" b="1"/>
            <a:t>Praise </a:t>
          </a:r>
        </a:p>
        <a:p>
          <a:pPr>
            <a:defRPr cap="all"/>
          </a:pPr>
          <a:r>
            <a:rPr lang="en-US" b="1"/>
            <a:t> </a:t>
          </a:r>
          <a:r>
            <a:rPr lang="en-US" b="0" cap="none"/>
            <a:t>“Jessica, it takes courage to own up to the fact that it was you who broke into the convenience store.”</a:t>
          </a:r>
          <a:endParaRPr lang="en-US" b="0"/>
        </a:p>
      </dgm:t>
    </dgm:pt>
    <dgm:pt modelId="{A9F056BB-4E92-4F27-8E33-C6CC18F1A464}" type="parTrans" cxnId="{8A8C7FDA-8306-4AB0-92EA-7B63B3390A4B}">
      <dgm:prSet/>
      <dgm:spPr/>
      <dgm:t>
        <a:bodyPr/>
        <a:lstStyle/>
        <a:p>
          <a:endParaRPr lang="en-US"/>
        </a:p>
      </dgm:t>
    </dgm:pt>
    <dgm:pt modelId="{9DCBEA28-AD6A-4857-A1DE-2601A7E63714}" type="sibTrans" cxnId="{8A8C7FDA-8306-4AB0-92EA-7B63B3390A4B}">
      <dgm:prSet/>
      <dgm:spPr/>
      <dgm:t>
        <a:bodyPr/>
        <a:lstStyle/>
        <a:p>
          <a:endParaRPr lang="en-US"/>
        </a:p>
      </dgm:t>
    </dgm:pt>
    <dgm:pt modelId="{2C5B68F1-DE1A-48A9-890B-E5EDA9BE62EC}">
      <dgm:prSet/>
      <dgm:spPr/>
      <dgm:t>
        <a:bodyPr/>
        <a:lstStyle/>
        <a:p>
          <a:pPr>
            <a:defRPr cap="all"/>
          </a:pPr>
          <a:r>
            <a:rPr lang="en-US"/>
            <a:t> </a:t>
          </a:r>
          <a:r>
            <a:rPr lang="en-US" b="1"/>
            <a:t>Facilitate Insight </a:t>
          </a:r>
        </a:p>
        <a:p>
          <a:pPr>
            <a:defRPr cap="all"/>
          </a:pPr>
          <a:r>
            <a:rPr lang="en-US" b="0"/>
            <a:t> “</a:t>
          </a:r>
          <a:r>
            <a:rPr lang="en-US" b="0" cap="none"/>
            <a:t>What you thought was a small prank ended up with someone being hurt.”</a:t>
          </a:r>
          <a:endParaRPr lang="en-US" b="0"/>
        </a:p>
      </dgm:t>
    </dgm:pt>
    <dgm:pt modelId="{590DAB9D-0A68-49B7-B291-83844FC1D4E7}" type="parTrans" cxnId="{68E8D53E-3373-45A7-9791-11FC1526C1BE}">
      <dgm:prSet/>
      <dgm:spPr/>
      <dgm:t>
        <a:bodyPr/>
        <a:lstStyle/>
        <a:p>
          <a:endParaRPr lang="en-US"/>
        </a:p>
      </dgm:t>
    </dgm:pt>
    <dgm:pt modelId="{BCB815BC-B123-48AD-9253-537ECB3BFBD9}" type="sibTrans" cxnId="{68E8D53E-3373-45A7-9791-11FC1526C1BE}">
      <dgm:prSet/>
      <dgm:spPr/>
      <dgm:t>
        <a:bodyPr/>
        <a:lstStyle/>
        <a:p>
          <a:endParaRPr lang="en-US"/>
        </a:p>
      </dgm:t>
    </dgm:pt>
    <dgm:pt modelId="{A5D9E14C-D9E7-47D8-8A16-76E8AC65EB0F}" type="pres">
      <dgm:prSet presAssocID="{A13273D5-0014-4DDF-8863-2514E185C607}" presName="linear" presStyleCnt="0">
        <dgm:presLayoutVars>
          <dgm:animLvl val="lvl"/>
          <dgm:resizeHandles val="exact"/>
        </dgm:presLayoutVars>
      </dgm:prSet>
      <dgm:spPr/>
    </dgm:pt>
    <dgm:pt modelId="{DB88553E-6D01-4673-871B-FD27D5DC09DA}" type="pres">
      <dgm:prSet presAssocID="{436DABF3-B230-4F35-B9D0-9B27965D400E}" presName="parentText" presStyleLbl="node1" presStyleIdx="0" presStyleCnt="2">
        <dgm:presLayoutVars>
          <dgm:chMax val="0"/>
          <dgm:bulletEnabled val="1"/>
        </dgm:presLayoutVars>
      </dgm:prSet>
      <dgm:spPr/>
    </dgm:pt>
    <dgm:pt modelId="{71BD3B2C-52D8-42C4-A8A7-13648457A9B9}" type="pres">
      <dgm:prSet presAssocID="{9DCBEA28-AD6A-4857-A1DE-2601A7E63714}" presName="spacer" presStyleCnt="0"/>
      <dgm:spPr/>
    </dgm:pt>
    <dgm:pt modelId="{17EBB1E1-65BA-42CE-B8E7-23EDF2F9A2C3}" type="pres">
      <dgm:prSet presAssocID="{2C5B68F1-DE1A-48A9-890B-E5EDA9BE62EC}" presName="parentText" presStyleLbl="node1" presStyleIdx="1" presStyleCnt="2">
        <dgm:presLayoutVars>
          <dgm:chMax val="0"/>
          <dgm:bulletEnabled val="1"/>
        </dgm:presLayoutVars>
      </dgm:prSet>
      <dgm:spPr/>
    </dgm:pt>
  </dgm:ptLst>
  <dgm:cxnLst>
    <dgm:cxn modelId="{82B9C41C-5F13-4E68-A6B4-616F96CC9815}" type="presOf" srcId="{436DABF3-B230-4F35-B9D0-9B27965D400E}" destId="{DB88553E-6D01-4673-871B-FD27D5DC09DA}" srcOrd="0" destOrd="0" presId="urn:microsoft.com/office/officeart/2005/8/layout/vList2"/>
    <dgm:cxn modelId="{68E8D53E-3373-45A7-9791-11FC1526C1BE}" srcId="{A13273D5-0014-4DDF-8863-2514E185C607}" destId="{2C5B68F1-DE1A-48A9-890B-E5EDA9BE62EC}" srcOrd="1" destOrd="0" parTransId="{590DAB9D-0A68-49B7-B291-83844FC1D4E7}" sibTransId="{BCB815BC-B123-48AD-9253-537ECB3BFBD9}"/>
    <dgm:cxn modelId="{6A979776-707E-493B-B2D7-F27CDF8C235E}" type="presOf" srcId="{2C5B68F1-DE1A-48A9-890B-E5EDA9BE62EC}" destId="{17EBB1E1-65BA-42CE-B8E7-23EDF2F9A2C3}" srcOrd="0" destOrd="0" presId="urn:microsoft.com/office/officeart/2005/8/layout/vList2"/>
    <dgm:cxn modelId="{8A8C7FDA-8306-4AB0-92EA-7B63B3390A4B}" srcId="{A13273D5-0014-4DDF-8863-2514E185C607}" destId="{436DABF3-B230-4F35-B9D0-9B27965D400E}" srcOrd="0" destOrd="0" parTransId="{A9F056BB-4E92-4F27-8E33-C6CC18F1A464}" sibTransId="{9DCBEA28-AD6A-4857-A1DE-2601A7E63714}"/>
    <dgm:cxn modelId="{994684E7-B321-475F-897B-5CD3327972CC}" type="presOf" srcId="{A13273D5-0014-4DDF-8863-2514E185C607}" destId="{A5D9E14C-D9E7-47D8-8A16-76E8AC65EB0F}" srcOrd="0" destOrd="0" presId="urn:microsoft.com/office/officeart/2005/8/layout/vList2"/>
    <dgm:cxn modelId="{836E61B4-8DFF-4256-B5C6-0B40D8741301}" type="presParOf" srcId="{A5D9E14C-D9E7-47D8-8A16-76E8AC65EB0F}" destId="{DB88553E-6D01-4673-871B-FD27D5DC09DA}" srcOrd="0" destOrd="0" presId="urn:microsoft.com/office/officeart/2005/8/layout/vList2"/>
    <dgm:cxn modelId="{E367E143-1C82-4D28-9480-16F3540D632C}" type="presParOf" srcId="{A5D9E14C-D9E7-47D8-8A16-76E8AC65EB0F}" destId="{71BD3B2C-52D8-42C4-A8A7-13648457A9B9}" srcOrd="1" destOrd="0" presId="urn:microsoft.com/office/officeart/2005/8/layout/vList2"/>
    <dgm:cxn modelId="{CBEFADE8-996D-4184-BACD-94588A28D6D4}" type="presParOf" srcId="{A5D9E14C-D9E7-47D8-8A16-76E8AC65EB0F}" destId="{17EBB1E1-65BA-42CE-B8E7-23EDF2F9A2C3}" srcOrd="2"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7700123-0B13-479A-928D-39E5E433AA21}" type="doc">
      <dgm:prSet loTypeId="urn:microsoft.com/office/officeart/2005/8/layout/vList5" loCatId="list" qsTypeId="urn:microsoft.com/office/officeart/2005/8/quickstyle/simple5" qsCatId="simple" csTypeId="urn:microsoft.com/office/officeart/2005/8/colors/accent0_3" csCatId="mainScheme" phldr="1"/>
      <dgm:spPr/>
      <dgm:t>
        <a:bodyPr/>
        <a:lstStyle/>
        <a:p>
          <a:endParaRPr lang="en-US"/>
        </a:p>
      </dgm:t>
    </dgm:pt>
    <dgm:pt modelId="{2212DC62-76E2-441C-9BAF-9EC3EDD7A531}">
      <dgm:prSet/>
      <dgm:spPr/>
      <dgm:t>
        <a:bodyPr/>
        <a:lstStyle/>
        <a:p>
          <a:r>
            <a:rPr lang="en-US"/>
            <a:t>Permission</a:t>
          </a:r>
        </a:p>
      </dgm:t>
    </dgm:pt>
    <dgm:pt modelId="{CA102D73-5E99-4842-8112-0C56A656C72C}" type="parTrans" cxnId="{458C050C-1802-4FCA-A404-A1B946F04807}">
      <dgm:prSet/>
      <dgm:spPr/>
      <dgm:t>
        <a:bodyPr/>
        <a:lstStyle/>
        <a:p>
          <a:endParaRPr lang="en-US"/>
        </a:p>
      </dgm:t>
    </dgm:pt>
    <dgm:pt modelId="{7A0DFA31-A86D-4C37-82A7-F0DB45989EB2}" type="sibTrans" cxnId="{458C050C-1802-4FCA-A404-A1B946F04807}">
      <dgm:prSet/>
      <dgm:spPr/>
      <dgm:t>
        <a:bodyPr/>
        <a:lstStyle/>
        <a:p>
          <a:endParaRPr lang="en-US"/>
        </a:p>
      </dgm:t>
    </dgm:pt>
    <dgm:pt modelId="{1328BB19-9D2F-4527-A43D-2F46362F5C53}">
      <dgm:prSet/>
      <dgm:spPr/>
      <dgm:t>
        <a:bodyPr/>
        <a:lstStyle/>
        <a:p>
          <a:r>
            <a:rPr lang="en-US"/>
            <a:t>Giving permission – “You said you are having an awful day. I get that, I have them too. Let’s see what we can do while taking into consideration your awful day.”</a:t>
          </a:r>
        </a:p>
      </dgm:t>
    </dgm:pt>
    <dgm:pt modelId="{A274B6BB-7A65-4B83-9898-B90E8FE5A823}" type="parTrans" cxnId="{53824084-38DD-4F2D-B104-F0EF736AC683}">
      <dgm:prSet/>
      <dgm:spPr/>
      <dgm:t>
        <a:bodyPr/>
        <a:lstStyle/>
        <a:p>
          <a:endParaRPr lang="en-US"/>
        </a:p>
      </dgm:t>
    </dgm:pt>
    <dgm:pt modelId="{31A26F4F-2BA4-4348-BCF8-B60C5CAB8C77}" type="sibTrans" cxnId="{53824084-38DD-4F2D-B104-F0EF736AC683}">
      <dgm:prSet/>
      <dgm:spPr/>
      <dgm:t>
        <a:bodyPr/>
        <a:lstStyle/>
        <a:p>
          <a:endParaRPr lang="en-US"/>
        </a:p>
      </dgm:t>
    </dgm:pt>
    <dgm:pt modelId="{81BB1C4C-1FFA-433A-82E2-07491761CA8D}">
      <dgm:prSet/>
      <dgm:spPr/>
      <dgm:t>
        <a:bodyPr/>
        <a:lstStyle/>
        <a:p>
          <a:r>
            <a:rPr lang="en-US"/>
            <a:t>Model</a:t>
          </a:r>
        </a:p>
      </dgm:t>
    </dgm:pt>
    <dgm:pt modelId="{0CEEFB34-8BBC-44EF-B821-369D379E6047}" type="parTrans" cxnId="{A4D5BCC3-D013-44F7-A008-0A65F0F39A77}">
      <dgm:prSet/>
      <dgm:spPr/>
      <dgm:t>
        <a:bodyPr/>
        <a:lstStyle/>
        <a:p>
          <a:endParaRPr lang="en-US"/>
        </a:p>
      </dgm:t>
    </dgm:pt>
    <dgm:pt modelId="{F9EA384E-37B9-4339-B18C-6D4BA4949631}" type="sibTrans" cxnId="{A4D5BCC3-D013-44F7-A008-0A65F0F39A77}">
      <dgm:prSet/>
      <dgm:spPr/>
      <dgm:t>
        <a:bodyPr/>
        <a:lstStyle/>
        <a:p>
          <a:endParaRPr lang="en-US"/>
        </a:p>
      </dgm:t>
    </dgm:pt>
    <dgm:pt modelId="{3E32BC78-E9E9-42C8-ABC8-6308540062D8}">
      <dgm:prSet/>
      <dgm:spPr/>
      <dgm:t>
        <a:bodyPr/>
        <a:lstStyle/>
        <a:p>
          <a:r>
            <a:rPr lang="en-US"/>
            <a:t>Modeling –”It took me a long time to realize what other people thought about me wasn’t as important as what I thought about myself.”</a:t>
          </a:r>
        </a:p>
      </dgm:t>
    </dgm:pt>
    <dgm:pt modelId="{957BD0FE-A013-4974-82B2-81829C433730}" type="parTrans" cxnId="{D49ACB51-26DE-41C9-AE7B-17ABECCE93F4}">
      <dgm:prSet/>
      <dgm:spPr/>
      <dgm:t>
        <a:bodyPr/>
        <a:lstStyle/>
        <a:p>
          <a:endParaRPr lang="en-US"/>
        </a:p>
      </dgm:t>
    </dgm:pt>
    <dgm:pt modelId="{A41608AF-EBBD-4DEC-B13F-35590793DC56}" type="sibTrans" cxnId="{D49ACB51-26DE-41C9-AE7B-17ABECCE93F4}">
      <dgm:prSet/>
      <dgm:spPr/>
      <dgm:t>
        <a:bodyPr/>
        <a:lstStyle/>
        <a:p>
          <a:endParaRPr lang="en-US"/>
        </a:p>
      </dgm:t>
    </dgm:pt>
    <dgm:pt modelId="{1203905B-54F8-477F-BB62-BBD9536E7D93}" type="pres">
      <dgm:prSet presAssocID="{77700123-0B13-479A-928D-39E5E433AA21}" presName="Name0" presStyleCnt="0">
        <dgm:presLayoutVars>
          <dgm:dir/>
          <dgm:animLvl val="lvl"/>
          <dgm:resizeHandles val="exact"/>
        </dgm:presLayoutVars>
      </dgm:prSet>
      <dgm:spPr/>
    </dgm:pt>
    <dgm:pt modelId="{78B1B8D9-C183-4D52-BFED-08849A47380F}" type="pres">
      <dgm:prSet presAssocID="{2212DC62-76E2-441C-9BAF-9EC3EDD7A531}" presName="linNode" presStyleCnt="0"/>
      <dgm:spPr/>
    </dgm:pt>
    <dgm:pt modelId="{BC00FD40-3B27-4607-ADC2-69C9DBB3BADB}" type="pres">
      <dgm:prSet presAssocID="{2212DC62-76E2-441C-9BAF-9EC3EDD7A531}" presName="parentText" presStyleLbl="node1" presStyleIdx="0" presStyleCnt="2">
        <dgm:presLayoutVars>
          <dgm:chMax val="1"/>
          <dgm:bulletEnabled val="1"/>
        </dgm:presLayoutVars>
      </dgm:prSet>
      <dgm:spPr/>
    </dgm:pt>
    <dgm:pt modelId="{A23C4EA4-1206-4662-9807-934A57931BB9}" type="pres">
      <dgm:prSet presAssocID="{2212DC62-76E2-441C-9BAF-9EC3EDD7A531}" presName="descendantText" presStyleLbl="alignAccFollowNode1" presStyleIdx="0" presStyleCnt="2">
        <dgm:presLayoutVars>
          <dgm:bulletEnabled val="1"/>
        </dgm:presLayoutVars>
      </dgm:prSet>
      <dgm:spPr/>
    </dgm:pt>
    <dgm:pt modelId="{EC62949C-01DF-46FE-BEEB-8EEF8EC5ACC3}" type="pres">
      <dgm:prSet presAssocID="{7A0DFA31-A86D-4C37-82A7-F0DB45989EB2}" presName="sp" presStyleCnt="0"/>
      <dgm:spPr/>
    </dgm:pt>
    <dgm:pt modelId="{E0502D53-7E83-4F80-BB64-3C57E5704492}" type="pres">
      <dgm:prSet presAssocID="{81BB1C4C-1FFA-433A-82E2-07491761CA8D}" presName="linNode" presStyleCnt="0"/>
      <dgm:spPr/>
    </dgm:pt>
    <dgm:pt modelId="{8CC82A9F-8CD6-408D-8D8B-A892D3055CBB}" type="pres">
      <dgm:prSet presAssocID="{81BB1C4C-1FFA-433A-82E2-07491761CA8D}" presName="parentText" presStyleLbl="node1" presStyleIdx="1" presStyleCnt="2">
        <dgm:presLayoutVars>
          <dgm:chMax val="1"/>
          <dgm:bulletEnabled val="1"/>
        </dgm:presLayoutVars>
      </dgm:prSet>
      <dgm:spPr/>
    </dgm:pt>
    <dgm:pt modelId="{6DCF6DCD-E198-40A7-AE7D-25BAB351059A}" type="pres">
      <dgm:prSet presAssocID="{81BB1C4C-1FFA-433A-82E2-07491761CA8D}" presName="descendantText" presStyleLbl="alignAccFollowNode1" presStyleIdx="1" presStyleCnt="2">
        <dgm:presLayoutVars>
          <dgm:bulletEnabled val="1"/>
        </dgm:presLayoutVars>
      </dgm:prSet>
      <dgm:spPr/>
    </dgm:pt>
  </dgm:ptLst>
  <dgm:cxnLst>
    <dgm:cxn modelId="{458C050C-1802-4FCA-A404-A1B946F04807}" srcId="{77700123-0B13-479A-928D-39E5E433AA21}" destId="{2212DC62-76E2-441C-9BAF-9EC3EDD7A531}" srcOrd="0" destOrd="0" parTransId="{CA102D73-5E99-4842-8112-0C56A656C72C}" sibTransId="{7A0DFA31-A86D-4C37-82A7-F0DB45989EB2}"/>
    <dgm:cxn modelId="{1DE12B28-6AB6-4765-87E1-E696B3A60A74}" type="presOf" srcId="{81BB1C4C-1FFA-433A-82E2-07491761CA8D}" destId="{8CC82A9F-8CD6-408D-8D8B-A892D3055CBB}" srcOrd="0" destOrd="0" presId="urn:microsoft.com/office/officeart/2005/8/layout/vList5"/>
    <dgm:cxn modelId="{EF0CE962-860D-4BC7-B48E-6CA7491FD2FF}" type="presOf" srcId="{1328BB19-9D2F-4527-A43D-2F46362F5C53}" destId="{A23C4EA4-1206-4662-9807-934A57931BB9}" srcOrd="0" destOrd="0" presId="urn:microsoft.com/office/officeart/2005/8/layout/vList5"/>
    <dgm:cxn modelId="{17CD0751-9AEE-4F7C-8DE4-B8BF62C9A68D}" type="presOf" srcId="{3E32BC78-E9E9-42C8-ABC8-6308540062D8}" destId="{6DCF6DCD-E198-40A7-AE7D-25BAB351059A}" srcOrd="0" destOrd="0" presId="urn:microsoft.com/office/officeart/2005/8/layout/vList5"/>
    <dgm:cxn modelId="{D49ACB51-26DE-41C9-AE7B-17ABECCE93F4}" srcId="{81BB1C4C-1FFA-433A-82E2-07491761CA8D}" destId="{3E32BC78-E9E9-42C8-ABC8-6308540062D8}" srcOrd="0" destOrd="0" parTransId="{957BD0FE-A013-4974-82B2-81829C433730}" sibTransId="{A41608AF-EBBD-4DEC-B13F-35590793DC56}"/>
    <dgm:cxn modelId="{53824084-38DD-4F2D-B104-F0EF736AC683}" srcId="{2212DC62-76E2-441C-9BAF-9EC3EDD7A531}" destId="{1328BB19-9D2F-4527-A43D-2F46362F5C53}" srcOrd="0" destOrd="0" parTransId="{A274B6BB-7A65-4B83-9898-B90E8FE5A823}" sibTransId="{31A26F4F-2BA4-4348-BCF8-B60C5CAB8C77}"/>
    <dgm:cxn modelId="{F433D1B5-B9CF-4DA2-B164-7482E12B38AF}" type="presOf" srcId="{2212DC62-76E2-441C-9BAF-9EC3EDD7A531}" destId="{BC00FD40-3B27-4607-ADC2-69C9DBB3BADB}" srcOrd="0" destOrd="0" presId="urn:microsoft.com/office/officeart/2005/8/layout/vList5"/>
    <dgm:cxn modelId="{A4D5BCC3-D013-44F7-A008-0A65F0F39A77}" srcId="{77700123-0B13-479A-928D-39E5E433AA21}" destId="{81BB1C4C-1FFA-433A-82E2-07491761CA8D}" srcOrd="1" destOrd="0" parTransId="{0CEEFB34-8BBC-44EF-B821-369D379E6047}" sibTransId="{F9EA384E-37B9-4339-B18C-6D4BA4949631}"/>
    <dgm:cxn modelId="{E7539AEC-AD1F-4820-A108-BFA0178E924F}" type="presOf" srcId="{77700123-0B13-479A-928D-39E5E433AA21}" destId="{1203905B-54F8-477F-BB62-BBD9536E7D93}" srcOrd="0" destOrd="0" presId="urn:microsoft.com/office/officeart/2005/8/layout/vList5"/>
    <dgm:cxn modelId="{386C4747-6A89-403A-A19F-194547405D26}" type="presParOf" srcId="{1203905B-54F8-477F-BB62-BBD9536E7D93}" destId="{78B1B8D9-C183-4D52-BFED-08849A47380F}" srcOrd="0" destOrd="0" presId="urn:microsoft.com/office/officeart/2005/8/layout/vList5"/>
    <dgm:cxn modelId="{E55169DA-347C-4AFA-AE51-25C40B8698AB}" type="presParOf" srcId="{78B1B8D9-C183-4D52-BFED-08849A47380F}" destId="{BC00FD40-3B27-4607-ADC2-69C9DBB3BADB}" srcOrd="0" destOrd="0" presId="urn:microsoft.com/office/officeart/2005/8/layout/vList5"/>
    <dgm:cxn modelId="{CFE61396-8B87-4A3A-A804-F4F9FE66E878}" type="presParOf" srcId="{78B1B8D9-C183-4D52-BFED-08849A47380F}" destId="{A23C4EA4-1206-4662-9807-934A57931BB9}" srcOrd="1" destOrd="0" presId="urn:microsoft.com/office/officeart/2005/8/layout/vList5"/>
    <dgm:cxn modelId="{46598101-057E-48C5-871A-509949BCEE08}" type="presParOf" srcId="{1203905B-54F8-477F-BB62-BBD9536E7D93}" destId="{EC62949C-01DF-46FE-BEEB-8EEF8EC5ACC3}" srcOrd="1" destOrd="0" presId="urn:microsoft.com/office/officeart/2005/8/layout/vList5"/>
    <dgm:cxn modelId="{70670E39-697C-4763-B780-566C39C6F457}" type="presParOf" srcId="{1203905B-54F8-477F-BB62-BBD9536E7D93}" destId="{E0502D53-7E83-4F80-BB64-3C57E5704492}" srcOrd="2" destOrd="0" presId="urn:microsoft.com/office/officeart/2005/8/layout/vList5"/>
    <dgm:cxn modelId="{35BCA701-9CE6-4DDA-BC9A-085F3BF5FDDC}" type="presParOf" srcId="{E0502D53-7E83-4F80-BB64-3C57E5704492}" destId="{8CC82A9F-8CD6-408D-8D8B-A892D3055CBB}" srcOrd="0" destOrd="0" presId="urn:microsoft.com/office/officeart/2005/8/layout/vList5"/>
    <dgm:cxn modelId="{0258B45B-8F2C-4970-BC42-A7BD70BB79E3}" type="presParOf" srcId="{E0502D53-7E83-4F80-BB64-3C57E5704492}" destId="{6DCF6DCD-E198-40A7-AE7D-25BAB351059A}" srcOrd="1"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3408326-C677-4356-ACC4-A664C615EB01}" type="doc">
      <dgm:prSet loTypeId="urn:microsoft.com/office/officeart/2005/8/layout/default" loCatId="list" qsTypeId="urn:microsoft.com/office/officeart/2005/8/quickstyle/simple4" qsCatId="simple" csTypeId="urn:microsoft.com/office/officeart/2005/8/colors/accent0_3" csCatId="mainScheme" phldr="1"/>
      <dgm:spPr/>
      <dgm:t>
        <a:bodyPr/>
        <a:lstStyle/>
        <a:p>
          <a:endParaRPr lang="en-US"/>
        </a:p>
      </dgm:t>
    </dgm:pt>
    <dgm:pt modelId="{CE51F1B5-E35B-4B48-B843-23EB5ABAEEA6}">
      <dgm:prSet/>
      <dgm:spPr/>
      <dgm:t>
        <a:bodyPr/>
        <a:lstStyle/>
        <a:p>
          <a:r>
            <a:rPr lang="en-US"/>
            <a:t> </a:t>
          </a:r>
          <a:r>
            <a:rPr lang="en-US" b="1"/>
            <a:t>Reflect Observations</a:t>
          </a:r>
        </a:p>
        <a:p>
          <a:r>
            <a:rPr lang="en-US" b="0"/>
            <a:t> “I can see you’re a bit uncomfortable being here…”</a:t>
          </a:r>
        </a:p>
      </dgm:t>
    </dgm:pt>
    <dgm:pt modelId="{DAC9BE37-732F-4458-A26C-134708428D0C}" type="parTrans" cxnId="{1BB08822-FE88-4FE1-8BEB-92006B3C7553}">
      <dgm:prSet/>
      <dgm:spPr/>
      <dgm:t>
        <a:bodyPr/>
        <a:lstStyle/>
        <a:p>
          <a:endParaRPr lang="en-US"/>
        </a:p>
      </dgm:t>
    </dgm:pt>
    <dgm:pt modelId="{BC08510D-B1A4-4AF9-9580-79727E01F487}" type="sibTrans" cxnId="{1BB08822-FE88-4FE1-8BEB-92006B3C7553}">
      <dgm:prSet/>
      <dgm:spPr/>
      <dgm:t>
        <a:bodyPr/>
        <a:lstStyle/>
        <a:p>
          <a:endParaRPr lang="en-US"/>
        </a:p>
      </dgm:t>
    </dgm:pt>
    <dgm:pt modelId="{B5D17DF3-EB9D-42A5-8A14-7A8A8BF841B8}">
      <dgm:prSet/>
      <dgm:spPr/>
      <dgm:t>
        <a:bodyPr/>
        <a:lstStyle/>
        <a:p>
          <a:r>
            <a:rPr lang="en-US" b="1"/>
            <a:t>Reassure </a:t>
          </a:r>
        </a:p>
        <a:p>
          <a:r>
            <a:rPr lang="en-US" b="0"/>
            <a:t>” I can’t promise you everything will work out just the way you want but most people have been quite satisfied with the outcome of the RJ process.”</a:t>
          </a:r>
        </a:p>
      </dgm:t>
    </dgm:pt>
    <dgm:pt modelId="{EE4D5441-06BE-4438-A2A4-64B27675FFE2}" type="parTrans" cxnId="{9364A951-AE98-43F4-9F21-2C4CE809730E}">
      <dgm:prSet/>
      <dgm:spPr/>
      <dgm:t>
        <a:bodyPr/>
        <a:lstStyle/>
        <a:p>
          <a:endParaRPr lang="en-US"/>
        </a:p>
      </dgm:t>
    </dgm:pt>
    <dgm:pt modelId="{46CA27A5-D4C9-4148-8FDD-039F5696506F}" type="sibTrans" cxnId="{9364A951-AE98-43F4-9F21-2C4CE809730E}">
      <dgm:prSet/>
      <dgm:spPr/>
      <dgm:t>
        <a:bodyPr/>
        <a:lstStyle/>
        <a:p>
          <a:endParaRPr lang="en-US"/>
        </a:p>
      </dgm:t>
    </dgm:pt>
    <dgm:pt modelId="{78151D5C-645F-4D46-BA58-61A28DABC400}" type="pres">
      <dgm:prSet presAssocID="{D3408326-C677-4356-ACC4-A664C615EB01}" presName="diagram" presStyleCnt="0">
        <dgm:presLayoutVars>
          <dgm:dir/>
          <dgm:resizeHandles val="exact"/>
        </dgm:presLayoutVars>
      </dgm:prSet>
      <dgm:spPr/>
    </dgm:pt>
    <dgm:pt modelId="{D3DCD95D-182A-4376-B8C4-502AD6E791BF}" type="pres">
      <dgm:prSet presAssocID="{CE51F1B5-E35B-4B48-B843-23EB5ABAEEA6}" presName="node" presStyleLbl="node1" presStyleIdx="0" presStyleCnt="2">
        <dgm:presLayoutVars>
          <dgm:bulletEnabled val="1"/>
        </dgm:presLayoutVars>
      </dgm:prSet>
      <dgm:spPr/>
    </dgm:pt>
    <dgm:pt modelId="{350227E2-4907-48EF-8C2C-CD9753A6248C}" type="pres">
      <dgm:prSet presAssocID="{BC08510D-B1A4-4AF9-9580-79727E01F487}" presName="sibTrans" presStyleCnt="0"/>
      <dgm:spPr/>
    </dgm:pt>
    <dgm:pt modelId="{708A9614-9B3F-40DD-92AE-AD27B80A27F9}" type="pres">
      <dgm:prSet presAssocID="{B5D17DF3-EB9D-42A5-8A14-7A8A8BF841B8}" presName="node" presStyleLbl="node1" presStyleIdx="1" presStyleCnt="2">
        <dgm:presLayoutVars>
          <dgm:bulletEnabled val="1"/>
        </dgm:presLayoutVars>
      </dgm:prSet>
      <dgm:spPr/>
    </dgm:pt>
  </dgm:ptLst>
  <dgm:cxnLst>
    <dgm:cxn modelId="{A6B1A706-EBC9-41BF-A498-53F5D570948D}" type="presOf" srcId="{CE51F1B5-E35B-4B48-B843-23EB5ABAEEA6}" destId="{D3DCD95D-182A-4376-B8C4-502AD6E791BF}" srcOrd="0" destOrd="0" presId="urn:microsoft.com/office/officeart/2005/8/layout/default"/>
    <dgm:cxn modelId="{1BB08822-FE88-4FE1-8BEB-92006B3C7553}" srcId="{D3408326-C677-4356-ACC4-A664C615EB01}" destId="{CE51F1B5-E35B-4B48-B843-23EB5ABAEEA6}" srcOrd="0" destOrd="0" parTransId="{DAC9BE37-732F-4458-A26C-134708428D0C}" sibTransId="{BC08510D-B1A4-4AF9-9580-79727E01F487}"/>
    <dgm:cxn modelId="{1AF0CA3C-30EF-4CAF-BE09-B7E78A06B6BE}" type="presOf" srcId="{D3408326-C677-4356-ACC4-A664C615EB01}" destId="{78151D5C-645F-4D46-BA58-61A28DABC400}" srcOrd="0" destOrd="0" presId="urn:microsoft.com/office/officeart/2005/8/layout/default"/>
    <dgm:cxn modelId="{9364A951-AE98-43F4-9F21-2C4CE809730E}" srcId="{D3408326-C677-4356-ACC4-A664C615EB01}" destId="{B5D17DF3-EB9D-42A5-8A14-7A8A8BF841B8}" srcOrd="1" destOrd="0" parTransId="{EE4D5441-06BE-4438-A2A4-64B27675FFE2}" sibTransId="{46CA27A5-D4C9-4148-8FDD-039F5696506F}"/>
    <dgm:cxn modelId="{889C81E1-A9A1-45DE-81DA-08ADB8127E09}" type="presOf" srcId="{B5D17DF3-EB9D-42A5-8A14-7A8A8BF841B8}" destId="{708A9614-9B3F-40DD-92AE-AD27B80A27F9}" srcOrd="0" destOrd="0" presId="urn:microsoft.com/office/officeart/2005/8/layout/default"/>
    <dgm:cxn modelId="{B29E8FDE-1118-4928-B851-9028BC4C5D81}" type="presParOf" srcId="{78151D5C-645F-4D46-BA58-61A28DABC400}" destId="{D3DCD95D-182A-4376-B8C4-502AD6E791BF}" srcOrd="0" destOrd="0" presId="urn:microsoft.com/office/officeart/2005/8/layout/default"/>
    <dgm:cxn modelId="{03EED0A5-FFEB-4E14-9C78-2A880645C963}" type="presParOf" srcId="{78151D5C-645F-4D46-BA58-61A28DABC400}" destId="{350227E2-4907-48EF-8C2C-CD9753A6248C}" srcOrd="1" destOrd="0" presId="urn:microsoft.com/office/officeart/2005/8/layout/default"/>
    <dgm:cxn modelId="{F3097928-AF55-4FA2-84B6-F1D4441DE770}" type="presParOf" srcId="{78151D5C-645F-4D46-BA58-61A28DABC400}" destId="{708A9614-9B3F-40DD-92AE-AD27B80A27F9}" srcOrd="2"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13D0019-0018-4275-8514-805063CD3E57}"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3EB16991-D0A1-455D-AE7A-1446B567B1A1}">
      <dgm:prSet/>
      <dgm:spPr/>
      <dgm:t>
        <a:bodyPr/>
        <a:lstStyle/>
        <a:p>
          <a:r>
            <a:rPr lang="en-US" b="1"/>
            <a:t>Encourage</a:t>
          </a:r>
        </a:p>
        <a:p>
          <a:r>
            <a:rPr lang="en-US" b="1"/>
            <a:t> </a:t>
          </a:r>
          <a:r>
            <a:rPr lang="en-US" b="0"/>
            <a:t>“Remember part of who we are is not all of who we are”.</a:t>
          </a:r>
        </a:p>
      </dgm:t>
    </dgm:pt>
    <dgm:pt modelId="{2D5E13D8-BDEA-49AB-9CEE-D7D74F773179}" type="parTrans" cxnId="{088121FF-B37A-49B2-ADBA-3F36C3C8658C}">
      <dgm:prSet/>
      <dgm:spPr/>
      <dgm:t>
        <a:bodyPr/>
        <a:lstStyle/>
        <a:p>
          <a:endParaRPr lang="en-US"/>
        </a:p>
      </dgm:t>
    </dgm:pt>
    <dgm:pt modelId="{C4327D10-A36F-459D-B067-C7A0C6095BCF}" type="sibTrans" cxnId="{088121FF-B37A-49B2-ADBA-3F36C3C8658C}">
      <dgm:prSet/>
      <dgm:spPr/>
      <dgm:t>
        <a:bodyPr/>
        <a:lstStyle/>
        <a:p>
          <a:endParaRPr lang="en-US"/>
        </a:p>
      </dgm:t>
    </dgm:pt>
    <dgm:pt modelId="{9C5CA1F1-BFCA-4EDB-A325-116B3F6A720E}">
      <dgm:prSet/>
      <dgm:spPr/>
      <dgm:t>
        <a:bodyPr/>
        <a:lstStyle/>
        <a:p>
          <a:r>
            <a:rPr lang="en-US" b="1"/>
            <a:t>Question the behavior not the person</a:t>
          </a:r>
        </a:p>
        <a:p>
          <a:r>
            <a:rPr lang="en-US" b="1"/>
            <a:t> </a:t>
          </a:r>
          <a:r>
            <a:rPr lang="en-US" b="0"/>
            <a:t>“Just because you did a foolish thing does not mean you are a careless and insensitive person.”</a:t>
          </a:r>
        </a:p>
      </dgm:t>
    </dgm:pt>
    <dgm:pt modelId="{34036DE3-4711-4CDA-87E3-CB58F2F20207}" type="parTrans" cxnId="{D409930A-6500-44D2-8346-59F0A9C15DE9}">
      <dgm:prSet/>
      <dgm:spPr/>
      <dgm:t>
        <a:bodyPr/>
        <a:lstStyle/>
        <a:p>
          <a:endParaRPr lang="en-US"/>
        </a:p>
      </dgm:t>
    </dgm:pt>
    <dgm:pt modelId="{59F23437-A252-4B1D-911D-55D390F5B91D}" type="sibTrans" cxnId="{D409930A-6500-44D2-8346-59F0A9C15DE9}">
      <dgm:prSet/>
      <dgm:spPr/>
      <dgm:t>
        <a:bodyPr/>
        <a:lstStyle/>
        <a:p>
          <a:endParaRPr lang="en-US"/>
        </a:p>
      </dgm:t>
    </dgm:pt>
    <dgm:pt modelId="{27379083-AFB2-49AA-8EA2-EC3A4E7DEA79}" type="pres">
      <dgm:prSet presAssocID="{213D0019-0018-4275-8514-805063CD3E57}" presName="linear" presStyleCnt="0">
        <dgm:presLayoutVars>
          <dgm:animLvl val="lvl"/>
          <dgm:resizeHandles val="exact"/>
        </dgm:presLayoutVars>
      </dgm:prSet>
      <dgm:spPr/>
    </dgm:pt>
    <dgm:pt modelId="{D54339A1-75D6-4558-B3DB-B67910308D69}" type="pres">
      <dgm:prSet presAssocID="{3EB16991-D0A1-455D-AE7A-1446B567B1A1}" presName="parentText" presStyleLbl="node1" presStyleIdx="0" presStyleCnt="2">
        <dgm:presLayoutVars>
          <dgm:chMax val="0"/>
          <dgm:bulletEnabled val="1"/>
        </dgm:presLayoutVars>
      </dgm:prSet>
      <dgm:spPr/>
    </dgm:pt>
    <dgm:pt modelId="{13993ABD-27A9-40C1-8EDF-FE20D2840336}" type="pres">
      <dgm:prSet presAssocID="{C4327D10-A36F-459D-B067-C7A0C6095BCF}" presName="spacer" presStyleCnt="0"/>
      <dgm:spPr/>
    </dgm:pt>
    <dgm:pt modelId="{33FDC5AD-A6DE-441E-B569-588A3802A542}" type="pres">
      <dgm:prSet presAssocID="{9C5CA1F1-BFCA-4EDB-A325-116B3F6A720E}" presName="parentText" presStyleLbl="node1" presStyleIdx="1" presStyleCnt="2">
        <dgm:presLayoutVars>
          <dgm:chMax val="0"/>
          <dgm:bulletEnabled val="1"/>
        </dgm:presLayoutVars>
      </dgm:prSet>
      <dgm:spPr/>
    </dgm:pt>
  </dgm:ptLst>
  <dgm:cxnLst>
    <dgm:cxn modelId="{D409930A-6500-44D2-8346-59F0A9C15DE9}" srcId="{213D0019-0018-4275-8514-805063CD3E57}" destId="{9C5CA1F1-BFCA-4EDB-A325-116B3F6A720E}" srcOrd="1" destOrd="0" parTransId="{34036DE3-4711-4CDA-87E3-CB58F2F20207}" sibTransId="{59F23437-A252-4B1D-911D-55D390F5B91D}"/>
    <dgm:cxn modelId="{CFD0A31B-8326-40CD-9F9B-9483D1AEBA89}" type="presOf" srcId="{213D0019-0018-4275-8514-805063CD3E57}" destId="{27379083-AFB2-49AA-8EA2-EC3A4E7DEA79}" srcOrd="0" destOrd="0" presId="urn:microsoft.com/office/officeart/2005/8/layout/vList2"/>
    <dgm:cxn modelId="{2075BE2C-7426-487D-BB18-548DAF32F3C5}" type="presOf" srcId="{3EB16991-D0A1-455D-AE7A-1446B567B1A1}" destId="{D54339A1-75D6-4558-B3DB-B67910308D69}" srcOrd="0" destOrd="0" presId="urn:microsoft.com/office/officeart/2005/8/layout/vList2"/>
    <dgm:cxn modelId="{9FB90F88-B092-4D46-9033-7B4EE70AF903}" type="presOf" srcId="{9C5CA1F1-BFCA-4EDB-A325-116B3F6A720E}" destId="{33FDC5AD-A6DE-441E-B569-588A3802A542}" srcOrd="0" destOrd="0" presId="urn:microsoft.com/office/officeart/2005/8/layout/vList2"/>
    <dgm:cxn modelId="{088121FF-B37A-49B2-ADBA-3F36C3C8658C}" srcId="{213D0019-0018-4275-8514-805063CD3E57}" destId="{3EB16991-D0A1-455D-AE7A-1446B567B1A1}" srcOrd="0" destOrd="0" parTransId="{2D5E13D8-BDEA-49AB-9CEE-D7D74F773179}" sibTransId="{C4327D10-A36F-459D-B067-C7A0C6095BCF}"/>
    <dgm:cxn modelId="{8ABF9C1F-44DB-42DE-9B32-CF2EC4326CF7}" type="presParOf" srcId="{27379083-AFB2-49AA-8EA2-EC3A4E7DEA79}" destId="{D54339A1-75D6-4558-B3DB-B67910308D69}" srcOrd="0" destOrd="0" presId="urn:microsoft.com/office/officeart/2005/8/layout/vList2"/>
    <dgm:cxn modelId="{72E95B50-AE41-4585-832C-89B0CB3A105A}" type="presParOf" srcId="{27379083-AFB2-49AA-8EA2-EC3A4E7DEA79}" destId="{13993ABD-27A9-40C1-8EDF-FE20D2840336}" srcOrd="1" destOrd="0" presId="urn:microsoft.com/office/officeart/2005/8/layout/vList2"/>
    <dgm:cxn modelId="{7297910C-CB30-49B6-9677-E9F1C5BD04D2}" type="presParOf" srcId="{27379083-AFB2-49AA-8EA2-EC3A4E7DEA79}" destId="{33FDC5AD-A6DE-441E-B569-588A3802A542}" srcOrd="2"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C07C44A-9AE3-4CE6-842C-07A176332831}"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7B49723F-C30C-45FD-A4DE-1E2A73711CA1}">
      <dgm:prSet/>
      <dgm:spPr/>
      <dgm:t>
        <a:bodyPr/>
        <a:lstStyle/>
        <a:p>
          <a:pPr rtl="0"/>
          <a:r>
            <a:rPr lang="en-CA"/>
            <a:t>Successful interviewing is an art. It is a </a:t>
          </a:r>
          <a:r>
            <a:rPr lang="en-CA">
              <a:latin typeface="Calibri"/>
            </a:rPr>
            <a:t>combination </a:t>
          </a:r>
          <a:r>
            <a:rPr lang="en-CA"/>
            <a:t>of listening and responding with empathy and thoughtful intent.</a:t>
          </a:r>
          <a:r>
            <a:rPr lang="en-CA">
              <a:latin typeface="Calibri"/>
            </a:rPr>
            <a:t> </a:t>
          </a:r>
          <a:endParaRPr lang="en-US"/>
        </a:p>
      </dgm:t>
    </dgm:pt>
    <dgm:pt modelId="{DBD0189C-EDD0-491B-A570-93B7C991E045}" type="parTrans" cxnId="{8F91A433-ED42-47A0-B132-B9909E7494CA}">
      <dgm:prSet/>
      <dgm:spPr/>
      <dgm:t>
        <a:bodyPr/>
        <a:lstStyle/>
        <a:p>
          <a:endParaRPr lang="en-US"/>
        </a:p>
      </dgm:t>
    </dgm:pt>
    <dgm:pt modelId="{CDD11CEB-1779-4D71-8E9F-DD3820E68435}" type="sibTrans" cxnId="{8F91A433-ED42-47A0-B132-B9909E7494CA}">
      <dgm:prSet/>
      <dgm:spPr/>
      <dgm:t>
        <a:bodyPr/>
        <a:lstStyle/>
        <a:p>
          <a:endParaRPr lang="en-US"/>
        </a:p>
      </dgm:t>
    </dgm:pt>
    <dgm:pt modelId="{1005BBB8-2916-4E24-898A-C42463D3C69D}">
      <dgm:prSet/>
      <dgm:spPr/>
      <dgm:t>
        <a:bodyPr/>
        <a:lstStyle/>
        <a:p>
          <a:pPr rtl="0"/>
          <a:r>
            <a:rPr lang="en-CA"/>
            <a:t>A successful RJ facilitator </a:t>
          </a:r>
          <a:r>
            <a:rPr lang="en-CA">
              <a:latin typeface="Calibri"/>
            </a:rPr>
            <a:t>uses ethical principles to guide them in their interviewing. </a:t>
          </a:r>
          <a:endParaRPr lang="en-US"/>
        </a:p>
      </dgm:t>
    </dgm:pt>
    <dgm:pt modelId="{36758341-E38B-4E3E-AAE8-99C899800C5D}" type="parTrans" cxnId="{8510A0F3-B33A-4C9E-B5DD-4C8AD383393D}">
      <dgm:prSet/>
      <dgm:spPr/>
      <dgm:t>
        <a:bodyPr/>
        <a:lstStyle/>
        <a:p>
          <a:endParaRPr lang="en-US"/>
        </a:p>
      </dgm:t>
    </dgm:pt>
    <dgm:pt modelId="{63EBB290-1CA8-4092-BB63-D4C45DD2ACCF}" type="sibTrans" cxnId="{8510A0F3-B33A-4C9E-B5DD-4C8AD383393D}">
      <dgm:prSet/>
      <dgm:spPr/>
      <dgm:t>
        <a:bodyPr/>
        <a:lstStyle/>
        <a:p>
          <a:endParaRPr lang="en-US"/>
        </a:p>
      </dgm:t>
    </dgm:pt>
    <dgm:pt modelId="{635558CF-9654-47BB-A663-E7E2D7A9292E}" type="pres">
      <dgm:prSet presAssocID="{3C07C44A-9AE3-4CE6-842C-07A176332831}" presName="vert0" presStyleCnt="0">
        <dgm:presLayoutVars>
          <dgm:dir/>
          <dgm:animOne val="branch"/>
          <dgm:animLvl val="lvl"/>
        </dgm:presLayoutVars>
      </dgm:prSet>
      <dgm:spPr/>
    </dgm:pt>
    <dgm:pt modelId="{6C462BBA-76C8-4953-BE6D-E71DC3FCA7D4}" type="pres">
      <dgm:prSet presAssocID="{7B49723F-C30C-45FD-A4DE-1E2A73711CA1}" presName="thickLine" presStyleLbl="alignNode1" presStyleIdx="0" presStyleCnt="2"/>
      <dgm:spPr/>
    </dgm:pt>
    <dgm:pt modelId="{DB396224-E1CD-4826-BD5D-90400E9A11AF}" type="pres">
      <dgm:prSet presAssocID="{7B49723F-C30C-45FD-A4DE-1E2A73711CA1}" presName="horz1" presStyleCnt="0"/>
      <dgm:spPr/>
    </dgm:pt>
    <dgm:pt modelId="{7DC779A4-1CB6-43BE-ABB4-556710C5F990}" type="pres">
      <dgm:prSet presAssocID="{7B49723F-C30C-45FD-A4DE-1E2A73711CA1}" presName="tx1" presStyleLbl="revTx" presStyleIdx="0" presStyleCnt="2"/>
      <dgm:spPr/>
    </dgm:pt>
    <dgm:pt modelId="{EA7D05D6-B488-4B75-9C6E-1614F6A6B344}" type="pres">
      <dgm:prSet presAssocID="{7B49723F-C30C-45FD-A4DE-1E2A73711CA1}" presName="vert1" presStyleCnt="0"/>
      <dgm:spPr/>
    </dgm:pt>
    <dgm:pt modelId="{F81FDB02-15E8-4480-942C-2B694D2E84BF}" type="pres">
      <dgm:prSet presAssocID="{1005BBB8-2916-4E24-898A-C42463D3C69D}" presName="thickLine" presStyleLbl="alignNode1" presStyleIdx="1" presStyleCnt="2"/>
      <dgm:spPr/>
    </dgm:pt>
    <dgm:pt modelId="{099A08CA-46EB-4735-B750-99B210E1E724}" type="pres">
      <dgm:prSet presAssocID="{1005BBB8-2916-4E24-898A-C42463D3C69D}" presName="horz1" presStyleCnt="0"/>
      <dgm:spPr/>
    </dgm:pt>
    <dgm:pt modelId="{3FDAF5CA-E8B2-4160-814F-EB3492D0A7A4}" type="pres">
      <dgm:prSet presAssocID="{1005BBB8-2916-4E24-898A-C42463D3C69D}" presName="tx1" presStyleLbl="revTx" presStyleIdx="1" presStyleCnt="2"/>
      <dgm:spPr/>
    </dgm:pt>
    <dgm:pt modelId="{77AF5D76-2629-46F8-B545-5EA045C6D562}" type="pres">
      <dgm:prSet presAssocID="{1005BBB8-2916-4E24-898A-C42463D3C69D}" presName="vert1" presStyleCnt="0"/>
      <dgm:spPr/>
    </dgm:pt>
  </dgm:ptLst>
  <dgm:cxnLst>
    <dgm:cxn modelId="{4644A516-0847-47EB-86D0-66AF06BB541C}" type="presOf" srcId="{3C07C44A-9AE3-4CE6-842C-07A176332831}" destId="{635558CF-9654-47BB-A663-E7E2D7A9292E}" srcOrd="0" destOrd="0" presId="urn:microsoft.com/office/officeart/2008/layout/LinedList"/>
    <dgm:cxn modelId="{8F91A433-ED42-47A0-B132-B9909E7494CA}" srcId="{3C07C44A-9AE3-4CE6-842C-07A176332831}" destId="{7B49723F-C30C-45FD-A4DE-1E2A73711CA1}" srcOrd="0" destOrd="0" parTransId="{DBD0189C-EDD0-491B-A570-93B7C991E045}" sibTransId="{CDD11CEB-1779-4D71-8E9F-DD3820E68435}"/>
    <dgm:cxn modelId="{E63759B7-CC13-40D8-A879-669B2D2FB7DF}" type="presOf" srcId="{1005BBB8-2916-4E24-898A-C42463D3C69D}" destId="{3FDAF5CA-E8B2-4160-814F-EB3492D0A7A4}" srcOrd="0" destOrd="0" presId="urn:microsoft.com/office/officeart/2008/layout/LinedList"/>
    <dgm:cxn modelId="{8510A0F3-B33A-4C9E-B5DD-4C8AD383393D}" srcId="{3C07C44A-9AE3-4CE6-842C-07A176332831}" destId="{1005BBB8-2916-4E24-898A-C42463D3C69D}" srcOrd="1" destOrd="0" parTransId="{36758341-E38B-4E3E-AAE8-99C899800C5D}" sibTransId="{63EBB290-1CA8-4092-BB63-D4C45DD2ACCF}"/>
    <dgm:cxn modelId="{D800C2F4-1AF0-4B1A-91B8-056B2F8E3A38}" type="presOf" srcId="{7B49723F-C30C-45FD-A4DE-1E2A73711CA1}" destId="{7DC779A4-1CB6-43BE-ABB4-556710C5F990}" srcOrd="0" destOrd="0" presId="urn:microsoft.com/office/officeart/2008/layout/LinedList"/>
    <dgm:cxn modelId="{335751E6-316A-4377-8462-0A2E34E04A69}" type="presParOf" srcId="{635558CF-9654-47BB-A663-E7E2D7A9292E}" destId="{6C462BBA-76C8-4953-BE6D-E71DC3FCA7D4}" srcOrd="0" destOrd="0" presId="urn:microsoft.com/office/officeart/2008/layout/LinedList"/>
    <dgm:cxn modelId="{5D20D30D-A342-4F20-9D7A-446C6C96471C}" type="presParOf" srcId="{635558CF-9654-47BB-A663-E7E2D7A9292E}" destId="{DB396224-E1CD-4826-BD5D-90400E9A11AF}" srcOrd="1" destOrd="0" presId="urn:microsoft.com/office/officeart/2008/layout/LinedList"/>
    <dgm:cxn modelId="{7123CA1A-CC78-4FBC-8B91-430762BA776D}" type="presParOf" srcId="{DB396224-E1CD-4826-BD5D-90400E9A11AF}" destId="{7DC779A4-1CB6-43BE-ABB4-556710C5F990}" srcOrd="0" destOrd="0" presId="urn:microsoft.com/office/officeart/2008/layout/LinedList"/>
    <dgm:cxn modelId="{A5ECA320-FDF4-41EB-BBE1-C9FF12D8FE31}" type="presParOf" srcId="{DB396224-E1CD-4826-BD5D-90400E9A11AF}" destId="{EA7D05D6-B488-4B75-9C6E-1614F6A6B344}" srcOrd="1" destOrd="0" presId="urn:microsoft.com/office/officeart/2008/layout/LinedList"/>
    <dgm:cxn modelId="{281B35EA-CE9B-4792-A32A-68F369FD9539}" type="presParOf" srcId="{635558CF-9654-47BB-A663-E7E2D7A9292E}" destId="{F81FDB02-15E8-4480-942C-2B694D2E84BF}" srcOrd="2" destOrd="0" presId="urn:microsoft.com/office/officeart/2008/layout/LinedList"/>
    <dgm:cxn modelId="{066C4570-1B25-4C90-99C1-573728FBC7C3}" type="presParOf" srcId="{635558CF-9654-47BB-A663-E7E2D7A9292E}" destId="{099A08CA-46EB-4735-B750-99B210E1E724}" srcOrd="3" destOrd="0" presId="urn:microsoft.com/office/officeart/2008/layout/LinedList"/>
    <dgm:cxn modelId="{9444AA12-CE29-46F3-BC7D-632E2B7BAD9C}" type="presParOf" srcId="{099A08CA-46EB-4735-B750-99B210E1E724}" destId="{3FDAF5CA-E8B2-4160-814F-EB3492D0A7A4}" srcOrd="0" destOrd="0" presId="urn:microsoft.com/office/officeart/2008/layout/LinedList"/>
    <dgm:cxn modelId="{F3C96F6F-6E4B-4E18-B56A-6D46411C3563}" type="presParOf" srcId="{099A08CA-46EB-4735-B750-99B210E1E724}" destId="{77AF5D76-2629-46F8-B545-5EA045C6D562}"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FAEF0C-A8F2-491D-B153-2D2111EFDEC8}">
      <dsp:nvSpPr>
        <dsp:cNvPr id="0" name=""/>
        <dsp:cNvSpPr/>
      </dsp:nvSpPr>
      <dsp:spPr>
        <a:xfrm>
          <a:off x="376435" y="1016402"/>
          <a:ext cx="1098000" cy="1098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CBA5EF-7B92-41C1-840E-7089D8D8BB40}">
      <dsp:nvSpPr>
        <dsp:cNvPr id="0" name=""/>
        <dsp:cNvSpPr/>
      </dsp:nvSpPr>
      <dsp:spPr>
        <a:xfrm>
          <a:off x="610435" y="1250402"/>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8EC9CA6-7362-422D-9F77-D5BE498D4AFC}">
      <dsp:nvSpPr>
        <dsp:cNvPr id="0" name=""/>
        <dsp:cNvSpPr/>
      </dsp:nvSpPr>
      <dsp:spPr>
        <a:xfrm>
          <a:off x="25435" y="24564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a:t>What they have done, </a:t>
          </a:r>
        </a:p>
      </dsp:txBody>
      <dsp:txXfrm>
        <a:off x="25435" y="2456402"/>
        <a:ext cx="1800000" cy="720000"/>
      </dsp:txXfrm>
    </dsp:sp>
    <dsp:sp modelId="{1E8A0D1E-AEF0-4CA1-A1D4-3E679D9FD091}">
      <dsp:nvSpPr>
        <dsp:cNvPr id="0" name=""/>
        <dsp:cNvSpPr/>
      </dsp:nvSpPr>
      <dsp:spPr>
        <a:xfrm>
          <a:off x="2491435" y="1016402"/>
          <a:ext cx="1098000" cy="1098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FDDE9E-7C04-41AE-A49A-473B546CA405}">
      <dsp:nvSpPr>
        <dsp:cNvPr id="0" name=""/>
        <dsp:cNvSpPr/>
      </dsp:nvSpPr>
      <dsp:spPr>
        <a:xfrm>
          <a:off x="2725435" y="1250402"/>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B588A84-8F1D-4240-AC1D-D923ED340403}">
      <dsp:nvSpPr>
        <dsp:cNvPr id="0" name=""/>
        <dsp:cNvSpPr/>
      </dsp:nvSpPr>
      <dsp:spPr>
        <a:xfrm>
          <a:off x="2140435" y="24564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a:t>How they felt then and now </a:t>
          </a:r>
        </a:p>
      </dsp:txBody>
      <dsp:txXfrm>
        <a:off x="2140435" y="2456402"/>
        <a:ext cx="1800000" cy="720000"/>
      </dsp:txXfrm>
    </dsp:sp>
    <dsp:sp modelId="{E6699C08-EC07-4E13-9811-A92C80351368}">
      <dsp:nvSpPr>
        <dsp:cNvPr id="0" name=""/>
        <dsp:cNvSpPr/>
      </dsp:nvSpPr>
      <dsp:spPr>
        <a:xfrm>
          <a:off x="4606435" y="1016402"/>
          <a:ext cx="1098000" cy="1098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5FC85D-E35C-4314-9319-BE538C02677E}">
      <dsp:nvSpPr>
        <dsp:cNvPr id="0" name=""/>
        <dsp:cNvSpPr/>
      </dsp:nvSpPr>
      <dsp:spPr>
        <a:xfrm>
          <a:off x="4840435" y="1250402"/>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2AF518D-B171-4664-870C-58E5EEA239DD}">
      <dsp:nvSpPr>
        <dsp:cNvPr id="0" name=""/>
        <dsp:cNvSpPr/>
      </dsp:nvSpPr>
      <dsp:spPr>
        <a:xfrm>
          <a:off x="4255435" y="24564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a:t>How they hope to take responsibility </a:t>
          </a:r>
        </a:p>
      </dsp:txBody>
      <dsp:txXfrm>
        <a:off x="4255435" y="2456402"/>
        <a:ext cx="1800000" cy="720000"/>
      </dsp:txXfrm>
    </dsp:sp>
    <dsp:sp modelId="{22470481-5EB4-4FDC-8EE5-FF0A7959F0C7}">
      <dsp:nvSpPr>
        <dsp:cNvPr id="0" name=""/>
        <dsp:cNvSpPr/>
      </dsp:nvSpPr>
      <dsp:spPr>
        <a:xfrm>
          <a:off x="6721435" y="1016402"/>
          <a:ext cx="1098000" cy="1098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A71F4A-7578-4D4F-AB7F-2403CA060054}">
      <dsp:nvSpPr>
        <dsp:cNvPr id="0" name=""/>
        <dsp:cNvSpPr/>
      </dsp:nvSpPr>
      <dsp:spPr>
        <a:xfrm>
          <a:off x="6955435" y="1250402"/>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368244D-D69C-4ABC-AF46-ED7EDA3FCB4E}">
      <dsp:nvSpPr>
        <dsp:cNvPr id="0" name=""/>
        <dsp:cNvSpPr/>
      </dsp:nvSpPr>
      <dsp:spPr>
        <a:xfrm>
          <a:off x="6370435" y="24564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a:t>How they may make amends for what has occurred.</a:t>
          </a:r>
        </a:p>
      </dsp:txBody>
      <dsp:txXfrm>
        <a:off x="6370435" y="2456402"/>
        <a:ext cx="180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F5ED15-DE10-4FA3-818E-17BD1596B479}">
      <dsp:nvSpPr>
        <dsp:cNvPr id="0" name=""/>
        <dsp:cNvSpPr/>
      </dsp:nvSpPr>
      <dsp:spPr>
        <a:xfrm>
          <a:off x="0" y="4300"/>
          <a:ext cx="4697730" cy="916014"/>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3ADF42-9991-4A09-BD29-76DA135A5334}">
      <dsp:nvSpPr>
        <dsp:cNvPr id="0" name=""/>
        <dsp:cNvSpPr/>
      </dsp:nvSpPr>
      <dsp:spPr>
        <a:xfrm>
          <a:off x="277094" y="210403"/>
          <a:ext cx="503807" cy="50380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7DE9010-D498-4344-96D8-FDCF2ACAC793}">
      <dsp:nvSpPr>
        <dsp:cNvPr id="0" name=""/>
        <dsp:cNvSpPr/>
      </dsp:nvSpPr>
      <dsp:spPr>
        <a:xfrm>
          <a:off x="1057996" y="4300"/>
          <a:ext cx="3639733" cy="916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945" tIns="96945" rIns="96945" bIns="96945" numCol="1" spcCol="1270" anchor="ctr" anchorCtr="0">
          <a:noAutofit/>
        </a:bodyPr>
        <a:lstStyle/>
        <a:p>
          <a:pPr marL="0" lvl="0" indent="0" algn="l" defTabSz="844550">
            <a:lnSpc>
              <a:spcPct val="100000"/>
            </a:lnSpc>
            <a:spcBef>
              <a:spcPct val="0"/>
            </a:spcBef>
            <a:spcAft>
              <a:spcPct val="35000"/>
            </a:spcAft>
            <a:buNone/>
          </a:pPr>
          <a:r>
            <a:rPr lang="en-US" sz="1900" kern="1200"/>
            <a:t>Respects and appreciates people</a:t>
          </a:r>
        </a:p>
      </dsp:txBody>
      <dsp:txXfrm>
        <a:off x="1057996" y="4300"/>
        <a:ext cx="3639733" cy="916014"/>
      </dsp:txXfrm>
    </dsp:sp>
    <dsp:sp modelId="{B8833D44-625F-40EC-AEA7-460F7DF28FFE}">
      <dsp:nvSpPr>
        <dsp:cNvPr id="0" name=""/>
        <dsp:cNvSpPr/>
      </dsp:nvSpPr>
      <dsp:spPr>
        <a:xfrm>
          <a:off x="0" y="1149318"/>
          <a:ext cx="4697730" cy="916014"/>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047436-10AD-45DD-99FE-68460FA111C3}">
      <dsp:nvSpPr>
        <dsp:cNvPr id="0" name=""/>
        <dsp:cNvSpPr/>
      </dsp:nvSpPr>
      <dsp:spPr>
        <a:xfrm>
          <a:off x="277094" y="1355421"/>
          <a:ext cx="503807" cy="50380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F512C16-CBA0-4DC1-8E26-FA0EB0ED024B}">
      <dsp:nvSpPr>
        <dsp:cNvPr id="0" name=""/>
        <dsp:cNvSpPr/>
      </dsp:nvSpPr>
      <dsp:spPr>
        <a:xfrm>
          <a:off x="1057996" y="1149318"/>
          <a:ext cx="3639733" cy="916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945" tIns="96945" rIns="96945" bIns="96945" numCol="1" spcCol="1270" anchor="ctr" anchorCtr="0">
          <a:noAutofit/>
        </a:bodyPr>
        <a:lstStyle/>
        <a:p>
          <a:pPr marL="0" lvl="0" indent="0" algn="l" defTabSz="844550">
            <a:lnSpc>
              <a:spcPct val="100000"/>
            </a:lnSpc>
            <a:spcBef>
              <a:spcPct val="0"/>
            </a:spcBef>
            <a:spcAft>
              <a:spcPct val="35000"/>
            </a:spcAft>
            <a:buNone/>
          </a:pPr>
          <a:r>
            <a:rPr lang="en-US" sz="1900" kern="1200"/>
            <a:t>Is compassionate</a:t>
          </a:r>
        </a:p>
      </dsp:txBody>
      <dsp:txXfrm>
        <a:off x="1057996" y="1149318"/>
        <a:ext cx="3639733" cy="916014"/>
      </dsp:txXfrm>
    </dsp:sp>
    <dsp:sp modelId="{3BEE202A-AC95-4531-B4A6-656EB1A6E33E}">
      <dsp:nvSpPr>
        <dsp:cNvPr id="0" name=""/>
        <dsp:cNvSpPr/>
      </dsp:nvSpPr>
      <dsp:spPr>
        <a:xfrm>
          <a:off x="0" y="2294336"/>
          <a:ext cx="4697730" cy="916014"/>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BDD27D-3104-4A1C-BA51-EA624BB484B3}">
      <dsp:nvSpPr>
        <dsp:cNvPr id="0" name=""/>
        <dsp:cNvSpPr/>
      </dsp:nvSpPr>
      <dsp:spPr>
        <a:xfrm>
          <a:off x="277094" y="2500440"/>
          <a:ext cx="503807" cy="503807"/>
        </a:xfrm>
        <a:prstGeom prst="rect">
          <a:avLst/>
        </a:prstGeom>
        <a:blipFill rotWithShape="1">
          <a:blip xmlns:r="http://schemas.openxmlformats.org/officeDocument/2006/relationships" r:embed="rId5"/>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4A3E28A-5B19-4231-9F4A-68F637D51E37}">
      <dsp:nvSpPr>
        <dsp:cNvPr id="0" name=""/>
        <dsp:cNvSpPr/>
      </dsp:nvSpPr>
      <dsp:spPr>
        <a:xfrm>
          <a:off x="1057996" y="2294336"/>
          <a:ext cx="3639733" cy="916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945" tIns="96945" rIns="96945" bIns="96945" numCol="1" spcCol="1270" anchor="ctr" anchorCtr="0">
          <a:noAutofit/>
        </a:bodyPr>
        <a:lstStyle/>
        <a:p>
          <a:pPr marL="0" lvl="0" indent="0" algn="l" defTabSz="844550">
            <a:lnSpc>
              <a:spcPct val="100000"/>
            </a:lnSpc>
            <a:spcBef>
              <a:spcPct val="0"/>
            </a:spcBef>
            <a:spcAft>
              <a:spcPct val="35000"/>
            </a:spcAft>
            <a:buNone/>
          </a:pPr>
          <a:r>
            <a:rPr lang="en-US" sz="1900" kern="1200"/>
            <a:t>Is Self aware</a:t>
          </a:r>
        </a:p>
      </dsp:txBody>
      <dsp:txXfrm>
        <a:off x="1057996" y="2294336"/>
        <a:ext cx="3639733" cy="916014"/>
      </dsp:txXfrm>
    </dsp:sp>
    <dsp:sp modelId="{69BA3A93-27B6-4D84-BE8C-7240FF35B647}">
      <dsp:nvSpPr>
        <dsp:cNvPr id="0" name=""/>
        <dsp:cNvSpPr/>
      </dsp:nvSpPr>
      <dsp:spPr>
        <a:xfrm>
          <a:off x="0" y="3439354"/>
          <a:ext cx="4697730" cy="916014"/>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EB0C3B-4D42-463B-B641-373A17AEF7A1}">
      <dsp:nvSpPr>
        <dsp:cNvPr id="0" name=""/>
        <dsp:cNvSpPr/>
      </dsp:nvSpPr>
      <dsp:spPr>
        <a:xfrm>
          <a:off x="277094" y="3645458"/>
          <a:ext cx="503807" cy="503807"/>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F60C28D-30C3-4375-9E30-2177CFD698CB}">
      <dsp:nvSpPr>
        <dsp:cNvPr id="0" name=""/>
        <dsp:cNvSpPr/>
      </dsp:nvSpPr>
      <dsp:spPr>
        <a:xfrm>
          <a:off x="1057996" y="3439354"/>
          <a:ext cx="3639733" cy="916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945" tIns="96945" rIns="96945" bIns="96945" numCol="1" spcCol="1270" anchor="ctr" anchorCtr="0">
          <a:noAutofit/>
        </a:bodyPr>
        <a:lstStyle/>
        <a:p>
          <a:pPr marL="0" lvl="0" indent="0" algn="l" defTabSz="844550">
            <a:lnSpc>
              <a:spcPct val="100000"/>
            </a:lnSpc>
            <a:spcBef>
              <a:spcPct val="0"/>
            </a:spcBef>
            <a:spcAft>
              <a:spcPct val="35000"/>
            </a:spcAft>
            <a:buNone/>
          </a:pPr>
          <a:r>
            <a:rPr lang="en-US" sz="1900" kern="1200"/>
            <a:t>Understands behavior may be expression of inner feelings</a:t>
          </a:r>
        </a:p>
      </dsp:txBody>
      <dsp:txXfrm>
        <a:off x="1057996" y="3439354"/>
        <a:ext cx="3639733" cy="916014"/>
      </dsp:txXfrm>
    </dsp:sp>
    <dsp:sp modelId="{868729FE-9C0B-44DC-9ECE-3185B8E9F42C}">
      <dsp:nvSpPr>
        <dsp:cNvPr id="0" name=""/>
        <dsp:cNvSpPr/>
      </dsp:nvSpPr>
      <dsp:spPr>
        <a:xfrm>
          <a:off x="0" y="4584372"/>
          <a:ext cx="4697730" cy="916014"/>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8C61E9-F437-48BD-B228-F5326274C326}">
      <dsp:nvSpPr>
        <dsp:cNvPr id="0" name=""/>
        <dsp:cNvSpPr/>
      </dsp:nvSpPr>
      <dsp:spPr>
        <a:xfrm>
          <a:off x="277094" y="4790476"/>
          <a:ext cx="503807" cy="503807"/>
        </a:xfrm>
        <a:prstGeom prst="rect">
          <a:avLst/>
        </a:prstGeom>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E0A3CDB-1708-4C90-ACF9-5A4FB722376A}">
      <dsp:nvSpPr>
        <dsp:cNvPr id="0" name=""/>
        <dsp:cNvSpPr/>
      </dsp:nvSpPr>
      <dsp:spPr>
        <a:xfrm>
          <a:off x="1057996" y="4584372"/>
          <a:ext cx="3639733" cy="916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945" tIns="96945" rIns="96945" bIns="96945" numCol="1" spcCol="1270" anchor="ctr" anchorCtr="0">
          <a:noAutofit/>
        </a:bodyPr>
        <a:lstStyle/>
        <a:p>
          <a:pPr marL="0" lvl="0" indent="0" algn="l" defTabSz="844550">
            <a:lnSpc>
              <a:spcPct val="100000"/>
            </a:lnSpc>
            <a:spcBef>
              <a:spcPct val="0"/>
            </a:spcBef>
            <a:spcAft>
              <a:spcPct val="35000"/>
            </a:spcAft>
            <a:buNone/>
          </a:pPr>
          <a:r>
            <a:rPr lang="en-US" sz="1900" kern="1200"/>
            <a:t>Is ready for anything and able to change at a moment’s notice</a:t>
          </a:r>
        </a:p>
      </dsp:txBody>
      <dsp:txXfrm>
        <a:off x="1057996" y="4584372"/>
        <a:ext cx="3639733" cy="9160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F05389-90FE-434C-826E-9E160C70783D}">
      <dsp:nvSpPr>
        <dsp:cNvPr id="0" name=""/>
        <dsp:cNvSpPr/>
      </dsp:nvSpPr>
      <dsp:spPr>
        <a:xfrm>
          <a:off x="289" y="317984"/>
          <a:ext cx="710427" cy="71042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F4F0F8-F810-4AAE-94EE-C7E7F0C8861E}">
      <dsp:nvSpPr>
        <dsp:cNvPr id="0" name=""/>
        <dsp:cNvSpPr/>
      </dsp:nvSpPr>
      <dsp:spPr>
        <a:xfrm>
          <a:off x="149479" y="467173"/>
          <a:ext cx="412048" cy="4120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D0FA424-23DF-462F-B4DF-4426B8116E0E}">
      <dsp:nvSpPr>
        <dsp:cNvPr id="0" name=""/>
        <dsp:cNvSpPr/>
      </dsp:nvSpPr>
      <dsp:spPr>
        <a:xfrm>
          <a:off x="862952" y="317984"/>
          <a:ext cx="1674579" cy="71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b="0" i="0" kern="1200" baseline="0"/>
            <a:t>Is present in the moment</a:t>
          </a:r>
          <a:endParaRPr lang="en-US" sz="1300" kern="1200"/>
        </a:p>
      </dsp:txBody>
      <dsp:txXfrm>
        <a:off x="862952" y="317984"/>
        <a:ext cx="1674579" cy="710427"/>
      </dsp:txXfrm>
    </dsp:sp>
    <dsp:sp modelId="{D35F86A8-1C97-4B9F-9BF9-1BA751A2AA6E}">
      <dsp:nvSpPr>
        <dsp:cNvPr id="0" name=""/>
        <dsp:cNvSpPr/>
      </dsp:nvSpPr>
      <dsp:spPr>
        <a:xfrm>
          <a:off x="2829314" y="317984"/>
          <a:ext cx="710427" cy="71042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BA92FB-6A1E-4DF2-8E78-EC71EA901EF2}">
      <dsp:nvSpPr>
        <dsp:cNvPr id="0" name=""/>
        <dsp:cNvSpPr/>
      </dsp:nvSpPr>
      <dsp:spPr>
        <a:xfrm>
          <a:off x="2978504" y="467173"/>
          <a:ext cx="412048" cy="412048"/>
        </a:xfrm>
        <a:prstGeom prst="rect">
          <a:avLst/>
        </a:prstGeom>
        <a:blipFill rotWithShape="1">
          <a:blip xmlns:r="http://schemas.openxmlformats.org/officeDocument/2006/relationships" r:embed="rId3"/>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DC12550-E436-4B5B-9E0B-FA544B223B77}">
      <dsp:nvSpPr>
        <dsp:cNvPr id="0" name=""/>
        <dsp:cNvSpPr/>
      </dsp:nvSpPr>
      <dsp:spPr>
        <a:xfrm>
          <a:off x="3691976" y="317984"/>
          <a:ext cx="1674579" cy="71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b="0" i="0" kern="1200" baseline="0"/>
            <a:t>Is observant</a:t>
          </a:r>
          <a:endParaRPr lang="en-US" sz="1300" kern="1200"/>
        </a:p>
      </dsp:txBody>
      <dsp:txXfrm>
        <a:off x="3691976" y="317984"/>
        <a:ext cx="1674579" cy="710427"/>
      </dsp:txXfrm>
    </dsp:sp>
    <dsp:sp modelId="{F59C3534-BDE1-4FBC-B07B-456CA7EF374C}">
      <dsp:nvSpPr>
        <dsp:cNvPr id="0" name=""/>
        <dsp:cNvSpPr/>
      </dsp:nvSpPr>
      <dsp:spPr>
        <a:xfrm>
          <a:off x="5658339" y="317984"/>
          <a:ext cx="710427" cy="71042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A9BE65-49FF-4280-A9E9-835B4F0D9EE4}">
      <dsp:nvSpPr>
        <dsp:cNvPr id="0" name=""/>
        <dsp:cNvSpPr/>
      </dsp:nvSpPr>
      <dsp:spPr>
        <a:xfrm>
          <a:off x="5807529" y="467173"/>
          <a:ext cx="412048" cy="412048"/>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2FFF922-6730-419E-8971-BA02E71B7176}">
      <dsp:nvSpPr>
        <dsp:cNvPr id="0" name=""/>
        <dsp:cNvSpPr/>
      </dsp:nvSpPr>
      <dsp:spPr>
        <a:xfrm>
          <a:off x="6521001" y="317984"/>
          <a:ext cx="1674579" cy="71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b="0" i="0" kern="1200" baseline="0"/>
            <a:t>listens, shares and finds ways to help individuals express themselves</a:t>
          </a:r>
          <a:endParaRPr lang="en-US" sz="1300" kern="1200"/>
        </a:p>
      </dsp:txBody>
      <dsp:txXfrm>
        <a:off x="6521001" y="317984"/>
        <a:ext cx="1674579" cy="710427"/>
      </dsp:txXfrm>
    </dsp:sp>
    <dsp:sp modelId="{45C76313-BBC1-4245-BA87-E171EBCD442B}">
      <dsp:nvSpPr>
        <dsp:cNvPr id="0" name=""/>
        <dsp:cNvSpPr/>
      </dsp:nvSpPr>
      <dsp:spPr>
        <a:xfrm>
          <a:off x="289" y="1741188"/>
          <a:ext cx="710427" cy="710427"/>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B22BC7-20E0-4B9F-9DBD-5DE88AAE238A}">
      <dsp:nvSpPr>
        <dsp:cNvPr id="0" name=""/>
        <dsp:cNvSpPr/>
      </dsp:nvSpPr>
      <dsp:spPr>
        <a:xfrm>
          <a:off x="149479" y="1890378"/>
          <a:ext cx="412048" cy="412048"/>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FFFAA54-0B77-454C-8C08-687C07F34A53}">
      <dsp:nvSpPr>
        <dsp:cNvPr id="0" name=""/>
        <dsp:cNvSpPr/>
      </dsp:nvSpPr>
      <dsp:spPr>
        <a:xfrm>
          <a:off x="862952" y="1741188"/>
          <a:ext cx="1674579" cy="71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b="0" i="0" kern="1200" baseline="0"/>
            <a:t>Is prepared to repeat over and over again</a:t>
          </a:r>
          <a:endParaRPr lang="en-US" sz="1300" kern="1200"/>
        </a:p>
      </dsp:txBody>
      <dsp:txXfrm>
        <a:off x="862952" y="1741188"/>
        <a:ext cx="1674579" cy="710427"/>
      </dsp:txXfrm>
    </dsp:sp>
    <dsp:sp modelId="{F6C8B72C-E348-47ED-8FDC-A8ECE6B195B4}">
      <dsp:nvSpPr>
        <dsp:cNvPr id="0" name=""/>
        <dsp:cNvSpPr/>
      </dsp:nvSpPr>
      <dsp:spPr>
        <a:xfrm>
          <a:off x="2829314" y="1741188"/>
          <a:ext cx="710427" cy="710427"/>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46869C-33BD-4563-87D6-4D51B98DE31A}">
      <dsp:nvSpPr>
        <dsp:cNvPr id="0" name=""/>
        <dsp:cNvSpPr/>
      </dsp:nvSpPr>
      <dsp:spPr>
        <a:xfrm>
          <a:off x="2978504" y="1890378"/>
          <a:ext cx="412048" cy="412048"/>
        </a:xfrm>
        <a:prstGeom prst="rect">
          <a:avLst/>
        </a:prstGeom>
        <a:blipFill rotWithShape="1">
          <a:blip xmlns:r="http://schemas.openxmlformats.org/officeDocument/2006/relationships" r:embed="rId8"/>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311852B-BF9B-4924-A569-E57D29888878}">
      <dsp:nvSpPr>
        <dsp:cNvPr id="0" name=""/>
        <dsp:cNvSpPr/>
      </dsp:nvSpPr>
      <dsp:spPr>
        <a:xfrm>
          <a:off x="3691976" y="1741188"/>
          <a:ext cx="1674579" cy="71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b="0" i="0" kern="1200" baseline="0"/>
            <a:t>Models honest and open behavior</a:t>
          </a:r>
          <a:endParaRPr lang="en-US" sz="1300" kern="1200"/>
        </a:p>
      </dsp:txBody>
      <dsp:txXfrm>
        <a:off x="3691976" y="1741188"/>
        <a:ext cx="1674579" cy="710427"/>
      </dsp:txXfrm>
    </dsp:sp>
    <dsp:sp modelId="{255452C4-AAF1-419C-B3D1-D59648794E7E}">
      <dsp:nvSpPr>
        <dsp:cNvPr id="0" name=""/>
        <dsp:cNvSpPr/>
      </dsp:nvSpPr>
      <dsp:spPr>
        <a:xfrm>
          <a:off x="5658339" y="1741188"/>
          <a:ext cx="710427" cy="71042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A3DA7C-C118-41CB-9511-C88BADE4A260}">
      <dsp:nvSpPr>
        <dsp:cNvPr id="0" name=""/>
        <dsp:cNvSpPr/>
      </dsp:nvSpPr>
      <dsp:spPr>
        <a:xfrm>
          <a:off x="5807529" y="1890378"/>
          <a:ext cx="412048" cy="41204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5EE47C3-7CE9-4EA0-ACDC-3AF50D6F3121}">
      <dsp:nvSpPr>
        <dsp:cNvPr id="0" name=""/>
        <dsp:cNvSpPr/>
      </dsp:nvSpPr>
      <dsp:spPr>
        <a:xfrm>
          <a:off x="6521001" y="1741188"/>
          <a:ext cx="1674579" cy="71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b="0" i="0" kern="1200" baseline="0"/>
            <a:t>Is not judgmental</a:t>
          </a:r>
          <a:endParaRPr lang="en-US" sz="1300" kern="1200"/>
        </a:p>
      </dsp:txBody>
      <dsp:txXfrm>
        <a:off x="6521001" y="1741188"/>
        <a:ext cx="1674579" cy="710427"/>
      </dsp:txXfrm>
    </dsp:sp>
    <dsp:sp modelId="{12D70E45-5EFF-4D72-80DB-78DCC88DBB84}">
      <dsp:nvSpPr>
        <dsp:cNvPr id="0" name=""/>
        <dsp:cNvSpPr/>
      </dsp:nvSpPr>
      <dsp:spPr>
        <a:xfrm>
          <a:off x="289" y="3164393"/>
          <a:ext cx="710427" cy="71042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220AE0-26F7-4CB3-8AA0-0299E4612B6F}">
      <dsp:nvSpPr>
        <dsp:cNvPr id="0" name=""/>
        <dsp:cNvSpPr/>
      </dsp:nvSpPr>
      <dsp:spPr>
        <a:xfrm>
          <a:off x="149479" y="3313583"/>
          <a:ext cx="412048" cy="412048"/>
        </a:xfrm>
        <a:prstGeom prst="rect">
          <a:avLst/>
        </a:prstGeom>
        <a:blipFill rotWithShape="1">
          <a:blip xmlns:r="http://schemas.openxmlformats.org/officeDocument/2006/relationships" r:embed="rId11"/>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2D67C33-050B-478B-B24F-E878DD35CF0D}">
      <dsp:nvSpPr>
        <dsp:cNvPr id="0" name=""/>
        <dsp:cNvSpPr/>
      </dsp:nvSpPr>
      <dsp:spPr>
        <a:xfrm>
          <a:off x="862952" y="3164393"/>
          <a:ext cx="1674579" cy="71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b="0" i="0" kern="1200" baseline="0"/>
            <a:t>Acknowledges and validates individual's experience</a:t>
          </a:r>
          <a:endParaRPr lang="en-US" sz="1300" kern="1200"/>
        </a:p>
      </dsp:txBody>
      <dsp:txXfrm>
        <a:off x="862952" y="3164393"/>
        <a:ext cx="1674579" cy="71042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104068-91DD-43D7-B7FF-F0B251D97F6A}">
      <dsp:nvSpPr>
        <dsp:cNvPr id="0" name=""/>
        <dsp:cNvSpPr/>
      </dsp:nvSpPr>
      <dsp:spPr>
        <a:xfrm>
          <a:off x="0" y="0"/>
          <a:ext cx="4941519"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00F763-211D-4746-8B6C-E156902393A3}">
      <dsp:nvSpPr>
        <dsp:cNvPr id="0" name=""/>
        <dsp:cNvSpPr/>
      </dsp:nvSpPr>
      <dsp:spPr>
        <a:xfrm>
          <a:off x="0" y="0"/>
          <a:ext cx="4941519" cy="1474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P</a:t>
          </a:r>
          <a:r>
            <a:rPr lang="en-US" sz="2600" b="0" i="0" kern="1200" baseline="0"/>
            <a:t>rovides for a safe space</a:t>
          </a:r>
          <a:endParaRPr lang="en-US" sz="2600" kern="1200"/>
        </a:p>
      </dsp:txBody>
      <dsp:txXfrm>
        <a:off x="0" y="0"/>
        <a:ext cx="4941519" cy="1474185"/>
      </dsp:txXfrm>
    </dsp:sp>
    <dsp:sp modelId="{0859A6FE-5980-459E-BF8E-E0F2DCE05717}">
      <dsp:nvSpPr>
        <dsp:cNvPr id="0" name=""/>
        <dsp:cNvSpPr/>
      </dsp:nvSpPr>
      <dsp:spPr>
        <a:xfrm>
          <a:off x="0" y="1474185"/>
          <a:ext cx="4941519" cy="0"/>
        </a:xfrm>
        <a:prstGeom prst="line">
          <a:avLst/>
        </a:prstGeom>
        <a:solidFill>
          <a:schemeClr val="accent2">
            <a:hueOff val="1560506"/>
            <a:satOff val="-1946"/>
            <a:lumOff val="458"/>
            <a:alphaOff val="0"/>
          </a:schemeClr>
        </a:solidFill>
        <a:ln w="25400" cap="flat" cmpd="sng" algn="ctr">
          <a:solidFill>
            <a:schemeClr val="accent2">
              <a:hueOff val="1560506"/>
              <a:satOff val="-1946"/>
              <a:lumOff val="45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B131DA-409D-42B4-8729-C5E13049888B}">
      <dsp:nvSpPr>
        <dsp:cNvPr id="0" name=""/>
        <dsp:cNvSpPr/>
      </dsp:nvSpPr>
      <dsp:spPr>
        <a:xfrm>
          <a:off x="0" y="1474185"/>
          <a:ext cx="4941519" cy="1474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b="0" i="0" kern="1200" baseline="0"/>
            <a:t>Reflects what’s being said on a meta level</a:t>
          </a:r>
          <a:endParaRPr lang="en-US" sz="2600" kern="1200"/>
        </a:p>
      </dsp:txBody>
      <dsp:txXfrm>
        <a:off x="0" y="1474185"/>
        <a:ext cx="4941519" cy="1474185"/>
      </dsp:txXfrm>
    </dsp:sp>
    <dsp:sp modelId="{C7429D2D-4DFF-413C-B98D-D7F45CBF063D}">
      <dsp:nvSpPr>
        <dsp:cNvPr id="0" name=""/>
        <dsp:cNvSpPr/>
      </dsp:nvSpPr>
      <dsp:spPr>
        <a:xfrm>
          <a:off x="0" y="2948371"/>
          <a:ext cx="4941519" cy="0"/>
        </a:xfrm>
        <a:prstGeom prst="line">
          <a:avLst/>
        </a:prstGeom>
        <a:solidFill>
          <a:schemeClr val="accent2">
            <a:hueOff val="3121013"/>
            <a:satOff val="-3893"/>
            <a:lumOff val="915"/>
            <a:alphaOff val="0"/>
          </a:schemeClr>
        </a:solidFill>
        <a:ln w="25400" cap="flat" cmpd="sng" algn="ctr">
          <a:solidFill>
            <a:schemeClr val="accent2">
              <a:hueOff val="3121013"/>
              <a:satOff val="-3893"/>
              <a:lumOff val="91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9CD327-F4C6-43E3-A084-96A4BE532A7D}">
      <dsp:nvSpPr>
        <dsp:cNvPr id="0" name=""/>
        <dsp:cNvSpPr/>
      </dsp:nvSpPr>
      <dsp:spPr>
        <a:xfrm>
          <a:off x="0" y="2948371"/>
          <a:ext cx="4941519" cy="1474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b="0" i="0" kern="1200" baseline="0"/>
            <a:t>Is able to say:  “I don’t know. Let me think about it  or check it out with my team and get back to you”</a:t>
          </a:r>
          <a:endParaRPr lang="en-US" sz="2600" kern="1200"/>
        </a:p>
      </dsp:txBody>
      <dsp:txXfrm>
        <a:off x="0" y="2948371"/>
        <a:ext cx="4941519" cy="1474185"/>
      </dsp:txXfrm>
    </dsp:sp>
    <dsp:sp modelId="{5466790A-AFA2-45D7-AEDA-1780AC3565CA}">
      <dsp:nvSpPr>
        <dsp:cNvPr id="0" name=""/>
        <dsp:cNvSpPr/>
      </dsp:nvSpPr>
      <dsp:spPr>
        <a:xfrm>
          <a:off x="0" y="4422557"/>
          <a:ext cx="4941519" cy="0"/>
        </a:xfrm>
        <a:prstGeom prst="line">
          <a:avLst/>
        </a:prstGeom>
        <a:solidFill>
          <a:schemeClr val="accent2">
            <a:hueOff val="4681519"/>
            <a:satOff val="-5839"/>
            <a:lumOff val="1373"/>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8D3B95-B870-4AD0-8661-2BA2B9C84EA9}">
      <dsp:nvSpPr>
        <dsp:cNvPr id="0" name=""/>
        <dsp:cNvSpPr/>
      </dsp:nvSpPr>
      <dsp:spPr>
        <a:xfrm>
          <a:off x="0" y="4422557"/>
          <a:ext cx="4941519" cy="1474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Is able t say:</a:t>
          </a:r>
          <a:r>
            <a:rPr lang="en-US" sz="2600" b="0" i="0" kern="1200" baseline="0"/>
            <a:t> “I’m sorry, I made a mistake”</a:t>
          </a:r>
          <a:endParaRPr lang="en-US" sz="2600" kern="1200"/>
        </a:p>
      </dsp:txBody>
      <dsp:txXfrm>
        <a:off x="0" y="4422557"/>
        <a:ext cx="4941519" cy="147418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B6C9EE-BE15-40CE-A346-C49C2B28C1F1}">
      <dsp:nvSpPr>
        <dsp:cNvPr id="0" name=""/>
        <dsp:cNvSpPr/>
      </dsp:nvSpPr>
      <dsp:spPr>
        <a:xfrm>
          <a:off x="0" y="2492"/>
          <a:ext cx="4869656"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283B50-8F1B-4F98-AD75-A05489B6306F}">
      <dsp:nvSpPr>
        <dsp:cNvPr id="0" name=""/>
        <dsp:cNvSpPr/>
      </dsp:nvSpPr>
      <dsp:spPr>
        <a:xfrm>
          <a:off x="0" y="2492"/>
          <a:ext cx="4869656" cy="1700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rtl="0">
            <a:lnSpc>
              <a:spcPct val="90000"/>
            </a:lnSpc>
            <a:spcBef>
              <a:spcPct val="0"/>
            </a:spcBef>
            <a:spcAft>
              <a:spcPct val="35000"/>
            </a:spcAft>
            <a:buNone/>
          </a:pPr>
          <a:r>
            <a:rPr lang="en-US" sz="3600" kern="1200"/>
            <a:t>Being attentive is vitally important.</a:t>
          </a:r>
          <a:r>
            <a:rPr lang="en-US" sz="3600" kern="1200">
              <a:latin typeface="Calibri"/>
            </a:rPr>
            <a:t> </a:t>
          </a:r>
          <a:endParaRPr lang="en-US" sz="3600" kern="1200"/>
        </a:p>
      </dsp:txBody>
      <dsp:txXfrm>
        <a:off x="0" y="2492"/>
        <a:ext cx="4869656" cy="1700138"/>
      </dsp:txXfrm>
    </dsp:sp>
    <dsp:sp modelId="{8B431169-2839-4D0A-BD61-FE1FA38C1664}">
      <dsp:nvSpPr>
        <dsp:cNvPr id="0" name=""/>
        <dsp:cNvSpPr/>
      </dsp:nvSpPr>
      <dsp:spPr>
        <a:xfrm>
          <a:off x="0" y="1702630"/>
          <a:ext cx="4869656"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A1CB9D-D98C-4B8E-90F9-38068601A7F0}">
      <dsp:nvSpPr>
        <dsp:cNvPr id="0" name=""/>
        <dsp:cNvSpPr/>
      </dsp:nvSpPr>
      <dsp:spPr>
        <a:xfrm>
          <a:off x="0" y="1702630"/>
          <a:ext cx="4869656" cy="1700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en-US" sz="2100" kern="1200"/>
            <a:t>You might have a youth whom you have been</a:t>
          </a:r>
          <a:r>
            <a:rPr lang="en-US" sz="2100" kern="1200">
              <a:latin typeface="Calibri"/>
            </a:rPr>
            <a:t> </a:t>
          </a:r>
          <a:r>
            <a:rPr lang="en-US" sz="2100" kern="1200"/>
            <a:t> told has taken responsibility for the harm he has done but now in the interview is saying “ </a:t>
          </a:r>
          <a:r>
            <a:rPr lang="en-US" sz="2100" b="1" kern="1200"/>
            <a:t>but it wasn’t my fault”</a:t>
          </a:r>
          <a:r>
            <a:rPr lang="en-US" sz="2100" b="1" kern="1200">
              <a:latin typeface="Calibri"/>
            </a:rPr>
            <a:t> </a:t>
          </a:r>
          <a:endParaRPr lang="en-US" sz="2100" kern="1200"/>
        </a:p>
      </dsp:txBody>
      <dsp:txXfrm>
        <a:off x="0" y="1702630"/>
        <a:ext cx="4869656" cy="1700138"/>
      </dsp:txXfrm>
    </dsp:sp>
    <dsp:sp modelId="{8E241445-959A-4849-8146-7CF284B24BFE}">
      <dsp:nvSpPr>
        <dsp:cNvPr id="0" name=""/>
        <dsp:cNvSpPr/>
      </dsp:nvSpPr>
      <dsp:spPr>
        <a:xfrm>
          <a:off x="0" y="3402769"/>
          <a:ext cx="4869656"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CD1623-137C-4E97-8E46-382724B53F16}">
      <dsp:nvSpPr>
        <dsp:cNvPr id="0" name=""/>
        <dsp:cNvSpPr/>
      </dsp:nvSpPr>
      <dsp:spPr>
        <a:xfrm>
          <a:off x="0" y="3402769"/>
          <a:ext cx="4869656" cy="1700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en-US" sz="2100" kern="1200"/>
            <a:t>The temptation is to let our mind run ahead of itself and start thinking of what to say in response rather than to continue to listen to </a:t>
          </a:r>
          <a:r>
            <a:rPr lang="en-US" sz="2100" kern="1200">
              <a:latin typeface="Calibri"/>
            </a:rPr>
            <a:t>why he thinks it is not his fault.</a:t>
          </a:r>
          <a:endParaRPr lang="en-US" sz="2100" kern="1200"/>
        </a:p>
      </dsp:txBody>
      <dsp:txXfrm>
        <a:off x="0" y="3402769"/>
        <a:ext cx="4869656" cy="170013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363215-59B0-437B-A4B8-88537D96C3FD}">
      <dsp:nvSpPr>
        <dsp:cNvPr id="0" name=""/>
        <dsp:cNvSpPr/>
      </dsp:nvSpPr>
      <dsp:spPr>
        <a:xfrm>
          <a:off x="0" y="623"/>
          <a:ext cx="4869656"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87C63F-8F34-46EF-A106-A2769C5C4CFC}">
      <dsp:nvSpPr>
        <dsp:cNvPr id="0" name=""/>
        <dsp:cNvSpPr/>
      </dsp:nvSpPr>
      <dsp:spPr>
        <a:xfrm>
          <a:off x="0" y="623"/>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Encouragement </a:t>
          </a:r>
        </a:p>
      </dsp:txBody>
      <dsp:txXfrm>
        <a:off x="0" y="623"/>
        <a:ext cx="4869656" cy="1020830"/>
      </dsp:txXfrm>
    </dsp:sp>
    <dsp:sp modelId="{B25AE46B-95CF-46CB-84CE-8A90A9670E74}">
      <dsp:nvSpPr>
        <dsp:cNvPr id="0" name=""/>
        <dsp:cNvSpPr/>
      </dsp:nvSpPr>
      <dsp:spPr>
        <a:xfrm>
          <a:off x="0" y="1021453"/>
          <a:ext cx="4869656"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7A6B56-FBBC-4F07-A303-1CACB2D49D23}">
      <dsp:nvSpPr>
        <dsp:cNvPr id="0" name=""/>
        <dsp:cNvSpPr/>
      </dsp:nvSpPr>
      <dsp:spPr>
        <a:xfrm>
          <a:off x="0" y="1021453"/>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Questioning</a:t>
          </a:r>
        </a:p>
      </dsp:txBody>
      <dsp:txXfrm>
        <a:off x="0" y="1021453"/>
        <a:ext cx="4869656" cy="1020830"/>
      </dsp:txXfrm>
    </dsp:sp>
    <dsp:sp modelId="{2D9108FD-40C8-4561-A449-CBAAF933E1BC}">
      <dsp:nvSpPr>
        <dsp:cNvPr id="0" name=""/>
        <dsp:cNvSpPr/>
      </dsp:nvSpPr>
      <dsp:spPr>
        <a:xfrm>
          <a:off x="0" y="2042284"/>
          <a:ext cx="4869656"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936C0B-1B7E-43A3-94BE-57BA3D658B5F}">
      <dsp:nvSpPr>
        <dsp:cNvPr id="0" name=""/>
        <dsp:cNvSpPr/>
      </dsp:nvSpPr>
      <dsp:spPr>
        <a:xfrm>
          <a:off x="0" y="2042284"/>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Reflecting</a:t>
          </a:r>
        </a:p>
      </dsp:txBody>
      <dsp:txXfrm>
        <a:off x="0" y="2042284"/>
        <a:ext cx="4869656" cy="1020830"/>
      </dsp:txXfrm>
    </dsp:sp>
    <dsp:sp modelId="{CD8627BB-B89C-4249-B262-429B21C618C4}">
      <dsp:nvSpPr>
        <dsp:cNvPr id="0" name=""/>
        <dsp:cNvSpPr/>
      </dsp:nvSpPr>
      <dsp:spPr>
        <a:xfrm>
          <a:off x="0" y="3063115"/>
          <a:ext cx="4869656" cy="0"/>
        </a:xfrm>
        <a:prstGeom prst="lin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A598C0-B7E0-44D9-ADF2-DC5896131F11}">
      <dsp:nvSpPr>
        <dsp:cNvPr id="0" name=""/>
        <dsp:cNvSpPr/>
      </dsp:nvSpPr>
      <dsp:spPr>
        <a:xfrm>
          <a:off x="0" y="3063115"/>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Paraphrasing</a:t>
          </a:r>
        </a:p>
      </dsp:txBody>
      <dsp:txXfrm>
        <a:off x="0" y="3063115"/>
        <a:ext cx="4869656" cy="1020830"/>
      </dsp:txXfrm>
    </dsp:sp>
    <dsp:sp modelId="{703E1486-2EF7-4F9E-AB12-5BEFDA37D9B7}">
      <dsp:nvSpPr>
        <dsp:cNvPr id="0" name=""/>
        <dsp:cNvSpPr/>
      </dsp:nvSpPr>
      <dsp:spPr>
        <a:xfrm>
          <a:off x="0" y="4083946"/>
          <a:ext cx="4869656" cy="0"/>
        </a:xfrm>
        <a:prstGeom prst="line">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3BE0E9-4ECD-48B6-8615-B00994BA19E6}">
      <dsp:nvSpPr>
        <dsp:cNvPr id="0" name=""/>
        <dsp:cNvSpPr/>
      </dsp:nvSpPr>
      <dsp:spPr>
        <a:xfrm>
          <a:off x="0" y="4083946"/>
          <a:ext cx="4869656"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Empathy and Speaker Solution</a:t>
          </a:r>
        </a:p>
      </dsp:txBody>
      <dsp:txXfrm>
        <a:off x="0" y="4083946"/>
        <a:ext cx="4869656" cy="102083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6542F1-D685-4135-B0E7-B05D709E43A5}">
      <dsp:nvSpPr>
        <dsp:cNvPr id="0" name=""/>
        <dsp:cNvSpPr/>
      </dsp:nvSpPr>
      <dsp:spPr>
        <a:xfrm>
          <a:off x="0" y="264631"/>
          <a:ext cx="4045020" cy="1882237"/>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a:t> Reflect feelings</a:t>
          </a:r>
        </a:p>
        <a:p>
          <a:pPr marL="0" lvl="0" indent="0" algn="l" defTabSz="889000">
            <a:lnSpc>
              <a:spcPct val="90000"/>
            </a:lnSpc>
            <a:spcBef>
              <a:spcPct val="0"/>
            </a:spcBef>
            <a:spcAft>
              <a:spcPct val="35000"/>
            </a:spcAft>
            <a:buNone/>
          </a:pPr>
          <a:r>
            <a:rPr lang="en-US" sz="2000" b="1" kern="1200"/>
            <a:t>“</a:t>
          </a:r>
          <a:r>
            <a:rPr lang="en-US" sz="2000" b="0" kern="1200"/>
            <a:t>You really sound angry that the rest of your friends refused to own up to what you all did.”</a:t>
          </a:r>
        </a:p>
      </dsp:txBody>
      <dsp:txXfrm>
        <a:off x="91883" y="356514"/>
        <a:ext cx="3861254" cy="1698471"/>
      </dsp:txXfrm>
    </dsp:sp>
    <dsp:sp modelId="{C147AABE-5312-470E-8800-8842FB8B8B10}">
      <dsp:nvSpPr>
        <dsp:cNvPr id="0" name=""/>
        <dsp:cNvSpPr/>
      </dsp:nvSpPr>
      <dsp:spPr>
        <a:xfrm>
          <a:off x="0" y="2204469"/>
          <a:ext cx="4045020" cy="1882237"/>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a:t> Repeat </a:t>
          </a:r>
        </a:p>
        <a:p>
          <a:pPr marL="0" lvl="0" indent="0" algn="l" defTabSz="889000">
            <a:lnSpc>
              <a:spcPct val="90000"/>
            </a:lnSpc>
            <a:spcBef>
              <a:spcPct val="0"/>
            </a:spcBef>
            <a:spcAft>
              <a:spcPct val="35000"/>
            </a:spcAft>
            <a:buNone/>
          </a:pPr>
          <a:r>
            <a:rPr lang="en-US" sz="2000" b="1" kern="1200"/>
            <a:t> “</a:t>
          </a:r>
          <a:r>
            <a:rPr lang="en-US" sz="2000" b="0" kern="1200"/>
            <a:t>You may not remember that I told you this but it’s not at all surprising that you’d feel embarrassed to have that put on Facebook”</a:t>
          </a:r>
          <a:endParaRPr lang="en-US" sz="2000" kern="1200"/>
        </a:p>
      </dsp:txBody>
      <dsp:txXfrm>
        <a:off x="91883" y="2296352"/>
        <a:ext cx="3861254" cy="169847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B26C7E-DE8E-4242-A206-969AA3DB2458}">
      <dsp:nvSpPr>
        <dsp:cNvPr id="0" name=""/>
        <dsp:cNvSpPr/>
      </dsp:nvSpPr>
      <dsp:spPr>
        <a:xfrm>
          <a:off x="0" y="0"/>
          <a:ext cx="3986392"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DA9566-8A9D-4E12-B174-56EB862419B8}">
      <dsp:nvSpPr>
        <dsp:cNvPr id="0" name=""/>
        <dsp:cNvSpPr/>
      </dsp:nvSpPr>
      <dsp:spPr>
        <a:xfrm>
          <a:off x="0" y="0"/>
          <a:ext cx="3986392" cy="1767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defRPr cap="all"/>
          </a:pPr>
          <a:r>
            <a:rPr lang="en-US" sz="2100" b="1" kern="1200"/>
            <a:t>Normalize </a:t>
          </a:r>
        </a:p>
        <a:p>
          <a:pPr marL="0" lvl="0" indent="0" algn="l" defTabSz="933450">
            <a:lnSpc>
              <a:spcPct val="90000"/>
            </a:lnSpc>
            <a:spcBef>
              <a:spcPct val="0"/>
            </a:spcBef>
            <a:spcAft>
              <a:spcPct val="35000"/>
            </a:spcAft>
            <a:buNone/>
            <a:defRPr cap="all"/>
          </a:pPr>
          <a:r>
            <a:rPr lang="en-US" sz="2100" b="1" kern="1200"/>
            <a:t> </a:t>
          </a:r>
          <a:r>
            <a:rPr lang="en-US" sz="2100" b="0" kern="1200" cap="none"/>
            <a:t>“It’s quite normal to feel upset about what your brother experienced. I would too if I were in your place.”</a:t>
          </a:r>
          <a:endParaRPr lang="en-US" sz="2100" b="0" kern="1200"/>
        </a:p>
      </dsp:txBody>
      <dsp:txXfrm>
        <a:off x="0" y="0"/>
        <a:ext cx="3986392" cy="1767541"/>
      </dsp:txXfrm>
    </dsp:sp>
    <dsp:sp modelId="{29C0F586-DF65-420D-9A95-FFB1B5C6848C}">
      <dsp:nvSpPr>
        <dsp:cNvPr id="0" name=""/>
        <dsp:cNvSpPr/>
      </dsp:nvSpPr>
      <dsp:spPr>
        <a:xfrm>
          <a:off x="0" y="1767541"/>
          <a:ext cx="3986392" cy="0"/>
        </a:xfrm>
        <a:prstGeom prst="line">
          <a:avLst/>
        </a:prstGeom>
        <a:solidFill>
          <a:schemeClr val="accent2">
            <a:hueOff val="4681519"/>
            <a:satOff val="-5839"/>
            <a:lumOff val="1373"/>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73C1AA-18EF-4162-9315-EA2B956A1D35}">
      <dsp:nvSpPr>
        <dsp:cNvPr id="0" name=""/>
        <dsp:cNvSpPr/>
      </dsp:nvSpPr>
      <dsp:spPr>
        <a:xfrm>
          <a:off x="0" y="1767541"/>
          <a:ext cx="3986392" cy="1767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defRPr cap="all"/>
          </a:pPr>
          <a:r>
            <a:rPr lang="en-US" sz="2100" b="1" kern="1200"/>
            <a:t> Explore </a:t>
          </a:r>
        </a:p>
        <a:p>
          <a:pPr marL="0" lvl="0" indent="0" algn="l" defTabSz="933450">
            <a:lnSpc>
              <a:spcPct val="90000"/>
            </a:lnSpc>
            <a:spcBef>
              <a:spcPct val="0"/>
            </a:spcBef>
            <a:spcAft>
              <a:spcPct val="35000"/>
            </a:spcAft>
            <a:buNone/>
            <a:defRPr cap="all"/>
          </a:pPr>
          <a:r>
            <a:rPr lang="en-US" sz="2100" b="1" kern="1200"/>
            <a:t>  “</a:t>
          </a:r>
          <a:r>
            <a:rPr lang="en-US" sz="2100" b="0" kern="1200" cap="none"/>
            <a:t>Tell me more about your mixed- up feelings</a:t>
          </a:r>
          <a:r>
            <a:rPr lang="en-US" sz="2100" b="1" kern="1200" cap="none"/>
            <a:t>”</a:t>
          </a:r>
          <a:endParaRPr lang="en-US" sz="2100" kern="1200"/>
        </a:p>
      </dsp:txBody>
      <dsp:txXfrm>
        <a:off x="0" y="1767541"/>
        <a:ext cx="3986392" cy="176754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76793B-3E1A-42BF-840F-10F49E235CC4}">
      <dsp:nvSpPr>
        <dsp:cNvPr id="0" name=""/>
        <dsp:cNvSpPr/>
      </dsp:nvSpPr>
      <dsp:spPr>
        <a:xfrm>
          <a:off x="0" y="47607"/>
          <a:ext cx="3986392" cy="1694013"/>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 </a:t>
          </a:r>
          <a:r>
            <a:rPr lang="en-US" sz="1800" b="1" kern="1200"/>
            <a:t>Convey Understanding </a:t>
          </a:r>
        </a:p>
        <a:p>
          <a:pPr marL="0" lvl="0" indent="0" algn="l" defTabSz="800100">
            <a:lnSpc>
              <a:spcPct val="90000"/>
            </a:lnSpc>
            <a:spcBef>
              <a:spcPct val="0"/>
            </a:spcBef>
            <a:spcAft>
              <a:spcPct val="35000"/>
            </a:spcAft>
            <a:buNone/>
          </a:pPr>
          <a:r>
            <a:rPr lang="en-US" sz="1800" b="1" kern="1200"/>
            <a:t> “</a:t>
          </a:r>
          <a:r>
            <a:rPr lang="en-US" sz="1800" b="0" kern="1200"/>
            <a:t>It sounds like you’re angry but also kind of relieved to get a chance to talk about this.”</a:t>
          </a:r>
        </a:p>
      </dsp:txBody>
      <dsp:txXfrm>
        <a:off x="82695" y="130302"/>
        <a:ext cx="3821002" cy="1528623"/>
      </dsp:txXfrm>
    </dsp:sp>
    <dsp:sp modelId="{62D8806F-615D-494D-8BAA-30EA6CC39A9F}">
      <dsp:nvSpPr>
        <dsp:cNvPr id="0" name=""/>
        <dsp:cNvSpPr/>
      </dsp:nvSpPr>
      <dsp:spPr>
        <a:xfrm>
          <a:off x="0" y="1793461"/>
          <a:ext cx="3986392" cy="1694013"/>
        </a:xfrm>
        <a:prstGeom prst="roundRect">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Release the person </a:t>
          </a:r>
        </a:p>
        <a:p>
          <a:pPr marL="0" lvl="0" indent="0" algn="l" defTabSz="800100">
            <a:lnSpc>
              <a:spcPct val="90000"/>
            </a:lnSpc>
            <a:spcBef>
              <a:spcPct val="0"/>
            </a:spcBef>
            <a:spcAft>
              <a:spcPct val="35000"/>
            </a:spcAft>
            <a:buNone/>
          </a:pPr>
          <a:r>
            <a:rPr lang="en-US" sz="1800" b="1" kern="1200"/>
            <a:t>” In this interview you can talk and express your feelings freely so  we can figure out things before we get to the conference.”</a:t>
          </a:r>
          <a:endParaRPr lang="en-US" sz="1800" kern="1200"/>
        </a:p>
      </dsp:txBody>
      <dsp:txXfrm>
        <a:off x="82695" y="1876156"/>
        <a:ext cx="3821002" cy="152862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06142A-A1F1-4D9E-B88E-FC3882574FCE}">
      <dsp:nvSpPr>
        <dsp:cNvPr id="0" name=""/>
        <dsp:cNvSpPr/>
      </dsp:nvSpPr>
      <dsp:spPr>
        <a:xfrm>
          <a:off x="1000" y="544413"/>
          <a:ext cx="3511658" cy="222990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9165AF-EBD1-46F7-99D3-A157F66E5BB3}">
      <dsp:nvSpPr>
        <dsp:cNvPr id="0" name=""/>
        <dsp:cNvSpPr/>
      </dsp:nvSpPr>
      <dsp:spPr>
        <a:xfrm>
          <a:off x="391184" y="915088"/>
          <a:ext cx="3511658" cy="222990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a:t>Empower</a:t>
          </a:r>
        </a:p>
        <a:p>
          <a:pPr marL="0" lvl="0" indent="0" algn="ctr" defTabSz="1244600">
            <a:lnSpc>
              <a:spcPct val="90000"/>
            </a:lnSpc>
            <a:spcBef>
              <a:spcPct val="0"/>
            </a:spcBef>
            <a:spcAft>
              <a:spcPct val="35000"/>
            </a:spcAft>
            <a:buNone/>
          </a:pPr>
          <a:r>
            <a:rPr lang="en-US" sz="1800" b="1" kern="1200"/>
            <a:t> “ In the RJ processes we want to give you the opportunity to decide.”</a:t>
          </a:r>
          <a:endParaRPr lang="en-US" sz="1800" kern="1200"/>
        </a:p>
      </dsp:txBody>
      <dsp:txXfrm>
        <a:off x="456496" y="980400"/>
        <a:ext cx="3381034" cy="2099279"/>
      </dsp:txXfrm>
    </dsp:sp>
    <dsp:sp modelId="{B1F6F741-34CE-4B5D-849C-FF075A2F9EF7}">
      <dsp:nvSpPr>
        <dsp:cNvPr id="0" name=""/>
        <dsp:cNvSpPr/>
      </dsp:nvSpPr>
      <dsp:spPr>
        <a:xfrm>
          <a:off x="4293027" y="544413"/>
          <a:ext cx="3511658" cy="222990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A41058-2009-432A-AB59-53D88D736C5D}">
      <dsp:nvSpPr>
        <dsp:cNvPr id="0" name=""/>
        <dsp:cNvSpPr/>
      </dsp:nvSpPr>
      <dsp:spPr>
        <a:xfrm>
          <a:off x="4683211" y="915088"/>
          <a:ext cx="3511658" cy="222990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a:t>Set Limits  </a:t>
          </a:r>
        </a:p>
        <a:p>
          <a:pPr marL="0" lvl="0" indent="0" algn="ctr" defTabSz="1244600">
            <a:lnSpc>
              <a:spcPct val="90000"/>
            </a:lnSpc>
            <a:spcBef>
              <a:spcPct val="0"/>
            </a:spcBef>
            <a:spcAft>
              <a:spcPct val="35000"/>
            </a:spcAft>
            <a:buNone/>
          </a:pPr>
          <a:r>
            <a:rPr lang="en-US" sz="1800" b="1" kern="1200"/>
            <a:t>“I know right now you are angry and you feel everyone is an asshole, but how do you think it will go over at the conference if you start calling people who are trying to help you assholes?”</a:t>
          </a:r>
          <a:endParaRPr lang="en-US" sz="1800" kern="1200"/>
        </a:p>
      </dsp:txBody>
      <dsp:txXfrm>
        <a:off x="4748523" y="980400"/>
        <a:ext cx="3381034" cy="209927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88553E-6D01-4673-871B-FD27D5DC09DA}">
      <dsp:nvSpPr>
        <dsp:cNvPr id="0" name=""/>
        <dsp:cNvSpPr/>
      </dsp:nvSpPr>
      <dsp:spPr>
        <a:xfrm>
          <a:off x="0" y="325104"/>
          <a:ext cx="3733183" cy="1467180"/>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defRPr cap="all"/>
          </a:pPr>
          <a:r>
            <a:rPr lang="en-US" sz="1900" kern="1200"/>
            <a:t> </a:t>
          </a:r>
          <a:r>
            <a:rPr lang="en-US" sz="1900" b="1" kern="1200"/>
            <a:t>Praise </a:t>
          </a:r>
        </a:p>
        <a:p>
          <a:pPr marL="0" lvl="0" indent="0" algn="l" defTabSz="844550">
            <a:lnSpc>
              <a:spcPct val="90000"/>
            </a:lnSpc>
            <a:spcBef>
              <a:spcPct val="0"/>
            </a:spcBef>
            <a:spcAft>
              <a:spcPct val="35000"/>
            </a:spcAft>
            <a:buNone/>
            <a:defRPr cap="all"/>
          </a:pPr>
          <a:r>
            <a:rPr lang="en-US" sz="1900" b="1" kern="1200"/>
            <a:t> </a:t>
          </a:r>
          <a:r>
            <a:rPr lang="en-US" sz="1900" b="0" kern="1200" cap="none"/>
            <a:t>“Jessica, it takes courage to own up to the fact that it was you who broke into the convenience store.”</a:t>
          </a:r>
          <a:endParaRPr lang="en-US" sz="1900" b="0" kern="1200"/>
        </a:p>
      </dsp:txBody>
      <dsp:txXfrm>
        <a:off x="71622" y="396726"/>
        <a:ext cx="3589939" cy="1323936"/>
      </dsp:txXfrm>
    </dsp:sp>
    <dsp:sp modelId="{17EBB1E1-65BA-42CE-B8E7-23EDF2F9A2C3}">
      <dsp:nvSpPr>
        <dsp:cNvPr id="0" name=""/>
        <dsp:cNvSpPr/>
      </dsp:nvSpPr>
      <dsp:spPr>
        <a:xfrm>
          <a:off x="0" y="1847004"/>
          <a:ext cx="3733183" cy="1467180"/>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defRPr cap="all"/>
          </a:pPr>
          <a:r>
            <a:rPr lang="en-US" sz="1900" kern="1200"/>
            <a:t> </a:t>
          </a:r>
          <a:r>
            <a:rPr lang="en-US" sz="1900" b="1" kern="1200"/>
            <a:t>Facilitate Insight </a:t>
          </a:r>
        </a:p>
        <a:p>
          <a:pPr marL="0" lvl="0" indent="0" algn="l" defTabSz="844550">
            <a:lnSpc>
              <a:spcPct val="90000"/>
            </a:lnSpc>
            <a:spcBef>
              <a:spcPct val="0"/>
            </a:spcBef>
            <a:spcAft>
              <a:spcPct val="35000"/>
            </a:spcAft>
            <a:buNone/>
            <a:defRPr cap="all"/>
          </a:pPr>
          <a:r>
            <a:rPr lang="en-US" sz="1900" b="0" kern="1200"/>
            <a:t> “</a:t>
          </a:r>
          <a:r>
            <a:rPr lang="en-US" sz="1900" b="0" kern="1200" cap="none"/>
            <a:t>What you thought was a small prank ended up with someone being hurt.”</a:t>
          </a:r>
          <a:endParaRPr lang="en-US" sz="1900" b="0" kern="1200"/>
        </a:p>
      </dsp:txBody>
      <dsp:txXfrm>
        <a:off x="71622" y="1918626"/>
        <a:ext cx="3589939" cy="132393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3C4EA4-1206-4662-9807-934A57931BB9}">
      <dsp:nvSpPr>
        <dsp:cNvPr id="0" name=""/>
        <dsp:cNvSpPr/>
      </dsp:nvSpPr>
      <dsp:spPr>
        <a:xfrm rot="5400000">
          <a:off x="2620190" y="-606550"/>
          <a:ext cx="1607442" cy="3222504"/>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a:t>Giving permission – “You said you are having an awful day. I get that, I have them too. Let’s see what we can do while taking into consideration your awful day.”</a:t>
          </a:r>
        </a:p>
      </dsp:txBody>
      <dsp:txXfrm rot="-5400000">
        <a:off x="1812660" y="279449"/>
        <a:ext cx="3144035" cy="1450504"/>
      </dsp:txXfrm>
    </dsp:sp>
    <dsp:sp modelId="{BC00FD40-3B27-4607-ADC2-69C9DBB3BADB}">
      <dsp:nvSpPr>
        <dsp:cNvPr id="0" name=""/>
        <dsp:cNvSpPr/>
      </dsp:nvSpPr>
      <dsp:spPr>
        <a:xfrm>
          <a:off x="0" y="50"/>
          <a:ext cx="1812659" cy="2009303"/>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kern="1200"/>
            <a:t>Permission</a:t>
          </a:r>
        </a:p>
      </dsp:txBody>
      <dsp:txXfrm>
        <a:off x="88487" y="88537"/>
        <a:ext cx="1635685" cy="1832329"/>
      </dsp:txXfrm>
    </dsp:sp>
    <dsp:sp modelId="{6DCF6DCD-E198-40A7-AE7D-25BAB351059A}">
      <dsp:nvSpPr>
        <dsp:cNvPr id="0" name=""/>
        <dsp:cNvSpPr/>
      </dsp:nvSpPr>
      <dsp:spPr>
        <a:xfrm rot="5400000">
          <a:off x="2620190" y="1503217"/>
          <a:ext cx="1607442" cy="3222504"/>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a:t>Modeling –”It took me a long time to realize what other people thought about me wasn’t as important as what I thought about myself.”</a:t>
          </a:r>
        </a:p>
      </dsp:txBody>
      <dsp:txXfrm rot="-5400000">
        <a:off x="1812660" y="2389217"/>
        <a:ext cx="3144035" cy="1450504"/>
      </dsp:txXfrm>
    </dsp:sp>
    <dsp:sp modelId="{8CC82A9F-8CD6-408D-8D8B-A892D3055CBB}">
      <dsp:nvSpPr>
        <dsp:cNvPr id="0" name=""/>
        <dsp:cNvSpPr/>
      </dsp:nvSpPr>
      <dsp:spPr>
        <a:xfrm>
          <a:off x="0" y="2109818"/>
          <a:ext cx="1812659" cy="2009303"/>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kern="1200"/>
            <a:t>Model</a:t>
          </a:r>
        </a:p>
      </dsp:txBody>
      <dsp:txXfrm>
        <a:off x="88487" y="2198305"/>
        <a:ext cx="1635685" cy="183232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DCD95D-182A-4376-B8C4-502AD6E791BF}">
      <dsp:nvSpPr>
        <dsp:cNvPr id="0" name=""/>
        <dsp:cNvSpPr/>
      </dsp:nvSpPr>
      <dsp:spPr>
        <a:xfrm>
          <a:off x="934258" y="1266"/>
          <a:ext cx="3166646" cy="1899987"/>
        </a:xfrm>
        <a:prstGeom prst="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 </a:t>
          </a:r>
          <a:r>
            <a:rPr lang="en-US" sz="1800" b="1" kern="1200"/>
            <a:t>Reflect Observations</a:t>
          </a:r>
        </a:p>
        <a:p>
          <a:pPr marL="0" lvl="0" indent="0" algn="ctr" defTabSz="800100">
            <a:lnSpc>
              <a:spcPct val="90000"/>
            </a:lnSpc>
            <a:spcBef>
              <a:spcPct val="0"/>
            </a:spcBef>
            <a:spcAft>
              <a:spcPct val="35000"/>
            </a:spcAft>
            <a:buNone/>
          </a:pPr>
          <a:r>
            <a:rPr lang="en-US" sz="1800" b="0" kern="1200"/>
            <a:t> “I can see you’re a bit uncomfortable being here…”</a:t>
          </a:r>
        </a:p>
      </dsp:txBody>
      <dsp:txXfrm>
        <a:off x="934258" y="1266"/>
        <a:ext cx="3166646" cy="1899987"/>
      </dsp:txXfrm>
    </dsp:sp>
    <dsp:sp modelId="{708A9614-9B3F-40DD-92AE-AD27B80A27F9}">
      <dsp:nvSpPr>
        <dsp:cNvPr id="0" name=""/>
        <dsp:cNvSpPr/>
      </dsp:nvSpPr>
      <dsp:spPr>
        <a:xfrm>
          <a:off x="934258" y="2217918"/>
          <a:ext cx="3166646" cy="1899987"/>
        </a:xfrm>
        <a:prstGeom prst="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Reassure </a:t>
          </a:r>
        </a:p>
        <a:p>
          <a:pPr marL="0" lvl="0" indent="0" algn="ctr" defTabSz="800100">
            <a:lnSpc>
              <a:spcPct val="90000"/>
            </a:lnSpc>
            <a:spcBef>
              <a:spcPct val="0"/>
            </a:spcBef>
            <a:spcAft>
              <a:spcPct val="35000"/>
            </a:spcAft>
            <a:buNone/>
          </a:pPr>
          <a:r>
            <a:rPr lang="en-US" sz="1800" b="0" kern="1200"/>
            <a:t>” I can’t promise you everything will work out just the way you want but most people have been quite satisfied with the outcome of the RJ process.”</a:t>
          </a:r>
        </a:p>
      </dsp:txBody>
      <dsp:txXfrm>
        <a:off x="934258" y="2217918"/>
        <a:ext cx="3166646" cy="189998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4339A1-75D6-4558-B3DB-B67910308D69}">
      <dsp:nvSpPr>
        <dsp:cNvPr id="0" name=""/>
        <dsp:cNvSpPr/>
      </dsp:nvSpPr>
      <dsp:spPr>
        <a:xfrm>
          <a:off x="0" y="65891"/>
          <a:ext cx="4189836" cy="260442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a:t>Encourage</a:t>
          </a:r>
        </a:p>
        <a:p>
          <a:pPr marL="0" lvl="0" indent="0" algn="l" defTabSz="1066800">
            <a:lnSpc>
              <a:spcPct val="90000"/>
            </a:lnSpc>
            <a:spcBef>
              <a:spcPct val="0"/>
            </a:spcBef>
            <a:spcAft>
              <a:spcPct val="35000"/>
            </a:spcAft>
            <a:buNone/>
          </a:pPr>
          <a:r>
            <a:rPr lang="en-US" sz="2400" b="1" kern="1200"/>
            <a:t> </a:t>
          </a:r>
          <a:r>
            <a:rPr lang="en-US" sz="2400" b="0" kern="1200"/>
            <a:t>“Remember part of who we are is not all of who we are”.</a:t>
          </a:r>
        </a:p>
      </dsp:txBody>
      <dsp:txXfrm>
        <a:off x="127137" y="193028"/>
        <a:ext cx="3935562" cy="2350146"/>
      </dsp:txXfrm>
    </dsp:sp>
    <dsp:sp modelId="{33FDC5AD-A6DE-441E-B569-588A3802A542}">
      <dsp:nvSpPr>
        <dsp:cNvPr id="0" name=""/>
        <dsp:cNvSpPr/>
      </dsp:nvSpPr>
      <dsp:spPr>
        <a:xfrm>
          <a:off x="0" y="2739431"/>
          <a:ext cx="4189836" cy="260442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a:t>Question the behavior not the person</a:t>
          </a:r>
        </a:p>
        <a:p>
          <a:pPr marL="0" lvl="0" indent="0" algn="l" defTabSz="1066800">
            <a:lnSpc>
              <a:spcPct val="90000"/>
            </a:lnSpc>
            <a:spcBef>
              <a:spcPct val="0"/>
            </a:spcBef>
            <a:spcAft>
              <a:spcPct val="35000"/>
            </a:spcAft>
            <a:buNone/>
          </a:pPr>
          <a:r>
            <a:rPr lang="en-US" sz="2400" b="1" kern="1200"/>
            <a:t> </a:t>
          </a:r>
          <a:r>
            <a:rPr lang="en-US" sz="2400" b="0" kern="1200"/>
            <a:t>“Just because you did a foolish thing does not mean you are a careless and insensitive person.”</a:t>
          </a:r>
        </a:p>
      </dsp:txBody>
      <dsp:txXfrm>
        <a:off x="127137" y="2866568"/>
        <a:ext cx="3935562" cy="235014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462BBA-76C8-4953-BE6D-E71DC3FCA7D4}">
      <dsp:nvSpPr>
        <dsp:cNvPr id="0" name=""/>
        <dsp:cNvSpPr/>
      </dsp:nvSpPr>
      <dsp:spPr>
        <a:xfrm>
          <a:off x="0" y="0"/>
          <a:ext cx="5175384"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C779A4-1CB6-43BE-ABB4-556710C5F990}">
      <dsp:nvSpPr>
        <dsp:cNvPr id="0" name=""/>
        <dsp:cNvSpPr/>
      </dsp:nvSpPr>
      <dsp:spPr>
        <a:xfrm>
          <a:off x="0" y="0"/>
          <a:ext cx="5175384"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rtl="0">
            <a:lnSpc>
              <a:spcPct val="90000"/>
            </a:lnSpc>
            <a:spcBef>
              <a:spcPct val="0"/>
            </a:spcBef>
            <a:spcAft>
              <a:spcPct val="35000"/>
            </a:spcAft>
            <a:buNone/>
          </a:pPr>
          <a:r>
            <a:rPr lang="en-CA" sz="3500" kern="1200"/>
            <a:t>Successful interviewing is an art. It is a </a:t>
          </a:r>
          <a:r>
            <a:rPr lang="en-CA" sz="3500" kern="1200">
              <a:latin typeface="Calibri"/>
            </a:rPr>
            <a:t>combination </a:t>
          </a:r>
          <a:r>
            <a:rPr lang="en-CA" sz="3500" kern="1200"/>
            <a:t>of listening and responding with empathy and thoughtful intent.</a:t>
          </a:r>
          <a:r>
            <a:rPr lang="en-CA" sz="3500" kern="1200">
              <a:latin typeface="Calibri"/>
            </a:rPr>
            <a:t> </a:t>
          </a:r>
          <a:endParaRPr lang="en-US" sz="3500" kern="1200"/>
        </a:p>
      </dsp:txBody>
      <dsp:txXfrm>
        <a:off x="0" y="0"/>
        <a:ext cx="5175384" cy="2768070"/>
      </dsp:txXfrm>
    </dsp:sp>
    <dsp:sp modelId="{F81FDB02-15E8-4480-942C-2B694D2E84BF}">
      <dsp:nvSpPr>
        <dsp:cNvPr id="0" name=""/>
        <dsp:cNvSpPr/>
      </dsp:nvSpPr>
      <dsp:spPr>
        <a:xfrm>
          <a:off x="0" y="2768070"/>
          <a:ext cx="5175384"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DAF5CA-E8B2-4160-814F-EB3492D0A7A4}">
      <dsp:nvSpPr>
        <dsp:cNvPr id="0" name=""/>
        <dsp:cNvSpPr/>
      </dsp:nvSpPr>
      <dsp:spPr>
        <a:xfrm>
          <a:off x="0" y="2768070"/>
          <a:ext cx="5175384"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rtl="0">
            <a:lnSpc>
              <a:spcPct val="90000"/>
            </a:lnSpc>
            <a:spcBef>
              <a:spcPct val="0"/>
            </a:spcBef>
            <a:spcAft>
              <a:spcPct val="35000"/>
            </a:spcAft>
            <a:buNone/>
          </a:pPr>
          <a:r>
            <a:rPr lang="en-CA" sz="3500" kern="1200"/>
            <a:t>A successful RJ facilitator </a:t>
          </a:r>
          <a:r>
            <a:rPr lang="en-CA" sz="3500" kern="1200">
              <a:latin typeface="Calibri"/>
            </a:rPr>
            <a:t>uses ethical principles to guide them in their interviewing. </a:t>
          </a:r>
          <a:endParaRPr lang="en-US" sz="3500" kern="1200"/>
        </a:p>
      </dsp:txBody>
      <dsp:txXfrm>
        <a:off x="0" y="2768070"/>
        <a:ext cx="5175384" cy="276807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B7CB4E90-BF86-489D-B500-ED8DC6BFD9B9}" type="datetimeFigureOut">
              <a:rPr lang="en-US" smtClean="0"/>
              <a:pPr/>
              <a:t>4/2/2023</a:t>
            </a:fld>
            <a:endParaRPr lang="en-US"/>
          </a:p>
        </p:txBody>
      </p:sp>
      <p:sp>
        <p:nvSpPr>
          <p:cNvPr id="4" name="Footer Placeholder 3"/>
          <p:cNvSpPr>
            <a:spLocks noGrp="1"/>
          </p:cNvSpPr>
          <p:nvPr>
            <p:ph type="ftr" sz="quarter" idx="2"/>
          </p:nvPr>
        </p:nvSpPr>
        <p:spPr>
          <a:xfrm>
            <a:off x="0" y="8916988"/>
            <a:ext cx="3078163" cy="469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22725" y="8916988"/>
            <a:ext cx="3078163" cy="469900"/>
          </a:xfrm>
          <a:prstGeom prst="rect">
            <a:avLst/>
          </a:prstGeom>
        </p:spPr>
        <p:txBody>
          <a:bodyPr vert="horz" lIns="91440" tIns="45720" rIns="91440" bIns="45720" rtlCol="0" anchor="b"/>
          <a:lstStyle>
            <a:lvl1pPr algn="r">
              <a:defRPr sz="1200"/>
            </a:lvl1pPr>
          </a:lstStyle>
          <a:p>
            <a:fld id="{F8C9F4DE-8448-485C-A40F-DEA2D2DF30E3}"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C2513C8C-1C43-4483-8C1C-4F6C024E1A6D}" type="datetimeFigureOut">
              <a:rPr lang="en-US" smtClean="0"/>
              <a:pPr/>
              <a:t>4/2/2023</a:t>
            </a:fld>
            <a:endParaRPr lang="en-US"/>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503F61ED-6E75-44E5-81C6-5341893672D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4850"/>
            <a:ext cx="4692650" cy="3519488"/>
          </a:xfrm>
        </p:spPr>
      </p:sp>
      <p:sp>
        <p:nvSpPr>
          <p:cNvPr id="3" name="Notes Placeholder 2"/>
          <p:cNvSpPr>
            <a:spLocks noGrp="1"/>
          </p:cNvSpPr>
          <p:nvPr>
            <p:ph type="body" idx="1"/>
          </p:nvPr>
        </p:nvSpPr>
        <p:spPr/>
        <p:txBody>
          <a:bodyPr/>
          <a:lstStyle/>
          <a:p>
            <a:endParaRPr lang="en-CA">
              <a:cs typeface="Calibri"/>
            </a:endParaRPr>
          </a:p>
          <a:p>
            <a:endParaRPr lang="en-CA">
              <a:cs typeface="Calibri"/>
            </a:endParaRPr>
          </a:p>
          <a:p>
            <a:pPr algn="ctr"/>
            <a:endParaRPr lang="en-CA">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C1B99B-AA17-433C-A15C-B3FC9B0EFABE}"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BFA97FB6-EF6A-530D-9DE7-D6429AAF3745}"/>
              </a:ext>
            </a:extLst>
          </p:cNvPr>
          <p:cNvSpPr txBox="1"/>
          <p:nvPr/>
        </p:nvSpPr>
        <p:spPr>
          <a:xfrm>
            <a:off x="1204913" y="4513471"/>
            <a:ext cx="4692650" cy="3477875"/>
          </a:xfrm>
          <a:prstGeom prst="rect">
            <a:avLst/>
          </a:prstGeom>
          <a:noFill/>
        </p:spPr>
        <p:txBody>
          <a:bodyPr wrap="square">
            <a:spAutoFit/>
          </a:bodyPr>
          <a:lstStyle/>
          <a:p>
            <a:r>
              <a:rPr lang="en-CA" sz="1100" b="1">
                <a:effectLst/>
                <a:latin typeface="Arial" panose="020B0604020202020204" pitchFamily="34" charset="0"/>
                <a:ea typeface="Arial" panose="020B0604020202020204" pitchFamily="34" charset="0"/>
                <a:cs typeface="Times New Roman" panose="02020603050405020304" pitchFamily="18" charset="0"/>
              </a:rPr>
              <a:t> </a:t>
            </a:r>
            <a:r>
              <a:rPr lang="en-CA" sz="1100">
                <a:latin typeface="Arial" panose="020B0604020202020204" pitchFamily="34" charset="0"/>
                <a:ea typeface="Arial" panose="020B0604020202020204" pitchFamily="34" charset="0"/>
                <a:cs typeface="Times New Roman" panose="02020603050405020304" pitchFamily="18" charset="0"/>
              </a:rPr>
              <a:t>The </a:t>
            </a:r>
            <a:r>
              <a:rPr kumimoji="0" lang="en-CA" sz="1100" b="1" i="0" u="none" strike="noStrike" kern="1200" cap="none" spc="0" normalizeH="0" baseline="0" noProof="0">
                <a:ln>
                  <a:noFill/>
                </a:ln>
                <a:solidFill>
                  <a:prstClr val="black"/>
                </a:solidFill>
                <a:effectLst/>
                <a:uLnTx/>
                <a:uFillTx/>
                <a:latin typeface="Arial" panose="020B0604020202020204" pitchFamily="34" charset="0"/>
                <a:ea typeface="Arial" panose="020B0604020202020204" pitchFamily="34" charset="0"/>
                <a:cs typeface="Times New Roman" panose="02020603050405020304" pitchFamily="18" charset="0"/>
              </a:rPr>
              <a:t>Purpose/Goal of Module 2 is to help new</a:t>
            </a:r>
            <a:r>
              <a:rPr kumimoji="0" lang="en-CA" sz="1100" b="0" i="0" u="none" strike="noStrike" kern="1200" cap="none" spc="0" normalizeH="0" baseline="0" noProof="0">
                <a:ln>
                  <a:noFill/>
                </a:ln>
                <a:solidFill>
                  <a:prstClr val="black"/>
                </a:solidFill>
                <a:effectLst/>
                <a:uLnTx/>
                <a:uFillTx/>
                <a:latin typeface="Arial" panose="020B0604020202020204" pitchFamily="34" charset="0"/>
                <a:ea typeface="Arial" panose="020B0604020202020204" pitchFamily="34" charset="0"/>
                <a:cs typeface="Times New Roman" panose="02020603050405020304" pitchFamily="18" charset="0"/>
              </a:rPr>
              <a:t> facilitators attain the </a:t>
            </a:r>
            <a:r>
              <a:rPr kumimoji="0" lang="en-CA" sz="1100" b="1" i="0" u="none" strike="noStrike" kern="1200" cap="none" spc="0" normalizeH="0" baseline="0" noProof="0">
                <a:ln>
                  <a:noFill/>
                </a:ln>
                <a:solidFill>
                  <a:prstClr val="black"/>
                </a:solidFill>
                <a:effectLst/>
                <a:uLnTx/>
                <a:uFillTx/>
                <a:latin typeface="Arial" panose="020B0604020202020204" pitchFamily="34" charset="0"/>
                <a:ea typeface="Arial" panose="020B0604020202020204" pitchFamily="34" charset="0"/>
                <a:cs typeface="Times New Roman" panose="02020603050405020304" pitchFamily="18" charset="0"/>
              </a:rPr>
              <a:t>knowledge</a:t>
            </a:r>
            <a:r>
              <a:rPr kumimoji="0" lang="en-CA" sz="1100" b="0" i="0" u="none" strike="noStrike" kern="1200" cap="none" spc="0" normalizeH="0" baseline="0" noProof="0">
                <a:ln>
                  <a:noFill/>
                </a:ln>
                <a:solidFill>
                  <a:prstClr val="black"/>
                </a:solidFill>
                <a:effectLst/>
                <a:uLnTx/>
                <a:uFillTx/>
                <a:latin typeface="Arial" panose="020B0604020202020204" pitchFamily="34" charset="0"/>
                <a:ea typeface="Arial" panose="020B0604020202020204" pitchFamily="34" charset="0"/>
                <a:cs typeface="Times New Roman" panose="02020603050405020304" pitchFamily="18" charset="0"/>
              </a:rPr>
              <a:t> and </a:t>
            </a:r>
            <a:r>
              <a:rPr kumimoji="0" lang="en-CA" sz="1100" b="1" i="0" u="none" strike="noStrike" kern="1200" cap="none" spc="0" normalizeH="0" baseline="0" noProof="0">
                <a:ln>
                  <a:noFill/>
                </a:ln>
                <a:solidFill>
                  <a:prstClr val="black"/>
                </a:solidFill>
                <a:effectLst/>
                <a:uLnTx/>
                <a:uFillTx/>
                <a:latin typeface="Arial" panose="020B0604020202020204" pitchFamily="34" charset="0"/>
                <a:ea typeface="Arial" panose="020B0604020202020204" pitchFamily="34" charset="0"/>
                <a:cs typeface="Times New Roman" panose="02020603050405020304" pitchFamily="18" charset="0"/>
              </a:rPr>
              <a:t>skill </a:t>
            </a:r>
            <a:r>
              <a:rPr kumimoji="0" lang="en-CA" sz="1100" b="0" i="0" u="none" strike="noStrike" kern="1200" cap="none" spc="0" normalizeH="0" baseline="0" noProof="0">
                <a:ln>
                  <a:noFill/>
                </a:ln>
                <a:solidFill>
                  <a:prstClr val="black"/>
                </a:solidFill>
                <a:effectLst/>
                <a:uLnTx/>
                <a:uFillTx/>
                <a:latin typeface="Arial" panose="020B0604020202020204" pitchFamily="34" charset="0"/>
                <a:ea typeface="Arial" panose="020B0604020202020204" pitchFamily="34" charset="0"/>
                <a:cs typeface="Times New Roman" panose="02020603050405020304" pitchFamily="18" charset="0"/>
              </a:rPr>
              <a:t>to effectively conduct pre-conference restorative justice interviews….so that… pertinent information to support a successful case conference is both collected and shared.</a:t>
            </a:r>
          </a:p>
          <a:p>
            <a:r>
              <a:rPr lang="en-CA" sz="1100">
                <a:effectLst/>
                <a:latin typeface="Arial" panose="020B0604020202020204" pitchFamily="34" charset="0"/>
                <a:ea typeface="Arial" panose="020B0604020202020204" pitchFamily="34" charset="0"/>
                <a:cs typeface="Times New Roman" panose="02020603050405020304" pitchFamily="18" charset="0"/>
              </a:rPr>
              <a:t>here are two components to this module: </a:t>
            </a:r>
          </a:p>
          <a:p>
            <a:pPr marL="342900" lvl="0" indent="-342900">
              <a:buFont typeface="Symbol" panose="05050102010706020507" pitchFamily="18" charset="2"/>
              <a:buChar char=""/>
            </a:pPr>
            <a:r>
              <a:rPr lang="en-CA" sz="1100">
                <a:effectLst/>
                <a:latin typeface="Arial" panose="020B0604020202020204" pitchFamily="34" charset="0"/>
                <a:ea typeface="Arial" panose="020B0604020202020204" pitchFamily="34" charset="0"/>
                <a:cs typeface="Times New Roman" panose="02020603050405020304" pitchFamily="18" charset="0"/>
              </a:rPr>
              <a:t>Module 2a- knowledge acquisition</a:t>
            </a:r>
          </a:p>
          <a:p>
            <a:pPr marL="342900" lvl="0" indent="-342900">
              <a:buFont typeface="Symbol" panose="05050102010706020507" pitchFamily="18" charset="2"/>
              <a:buChar char=""/>
            </a:pPr>
            <a:r>
              <a:rPr lang="en-CA" sz="1100">
                <a:effectLst/>
                <a:latin typeface="Arial" panose="020B0604020202020204" pitchFamily="34" charset="0"/>
                <a:ea typeface="Arial" panose="020B0604020202020204" pitchFamily="34" charset="0"/>
                <a:cs typeface="Times New Roman" panose="02020603050405020304" pitchFamily="18" charset="0"/>
              </a:rPr>
              <a:t>Module 2b- skill acquisition</a:t>
            </a:r>
          </a:p>
          <a:p>
            <a:r>
              <a:rPr lang="en-CA" sz="1100">
                <a:effectLst/>
                <a:latin typeface="Arial" panose="020B0604020202020204" pitchFamily="34" charset="0"/>
                <a:ea typeface="Arial" panose="020B0604020202020204" pitchFamily="34" charset="0"/>
                <a:cs typeface="Times New Roman" panose="02020603050405020304" pitchFamily="18" charset="0"/>
              </a:rPr>
              <a:t> </a:t>
            </a:r>
            <a:endParaRPr lang="en-CA" sz="1100">
              <a:latin typeface="Arial" panose="020B0604020202020204" pitchFamily="34" charset="0"/>
              <a:ea typeface="Arial" panose="020B0604020202020204" pitchFamily="34" charset="0"/>
              <a:cs typeface="Times New Roman" panose="02020603050405020304" pitchFamily="18" charset="0"/>
            </a:endParaRPr>
          </a:p>
          <a:p>
            <a:r>
              <a:rPr lang="en-CA" sz="1100" b="1">
                <a:effectLst/>
                <a:latin typeface="Arial" panose="020B0604020202020204" pitchFamily="34" charset="0"/>
                <a:ea typeface="Arial" panose="020B0604020202020204" pitchFamily="34" charset="0"/>
                <a:cs typeface="Times New Roman" panose="02020603050405020304" pitchFamily="18" charset="0"/>
              </a:rPr>
              <a:t>Objectives</a:t>
            </a:r>
            <a:endParaRPr lang="en-CA" sz="1100">
              <a:effectLst/>
              <a:latin typeface="Arial" panose="020B0604020202020204" pitchFamily="34" charset="0"/>
              <a:ea typeface="Arial" panose="020B0604020202020204" pitchFamily="34" charset="0"/>
              <a:cs typeface="Times New Roman" panose="02020603050405020304" pitchFamily="18" charset="0"/>
            </a:endParaRPr>
          </a:p>
          <a:p>
            <a:pPr marL="457200"/>
            <a:r>
              <a:rPr lang="en-CA" sz="1100">
                <a:effectLst/>
                <a:latin typeface="Arial" panose="020B0604020202020204" pitchFamily="34" charset="0"/>
                <a:ea typeface="Arial" panose="020B0604020202020204" pitchFamily="34" charset="0"/>
                <a:cs typeface="Times New Roman" panose="02020603050405020304" pitchFamily="18" charset="0"/>
              </a:rPr>
              <a:t> </a:t>
            </a:r>
          </a:p>
          <a:p>
            <a:pPr marL="457200"/>
            <a:r>
              <a:rPr lang="en-CA" sz="1100" b="1">
                <a:effectLst/>
                <a:latin typeface="Arial" panose="020B0604020202020204" pitchFamily="34" charset="0"/>
                <a:ea typeface="Arial" panose="020B0604020202020204" pitchFamily="34" charset="0"/>
                <a:cs typeface="Times New Roman" panose="02020603050405020304" pitchFamily="18" charset="0"/>
              </a:rPr>
              <a:t>At the completion of module 2a (knowledge),</a:t>
            </a:r>
            <a:r>
              <a:rPr lang="en-CA" sz="1100">
                <a:effectLst/>
                <a:latin typeface="Arial" panose="020B0604020202020204" pitchFamily="34" charset="0"/>
                <a:ea typeface="Arial" panose="020B0604020202020204" pitchFamily="34" charset="0"/>
                <a:cs typeface="Times New Roman" panose="02020603050405020304" pitchFamily="18" charset="0"/>
              </a:rPr>
              <a:t> you will be able to :</a:t>
            </a:r>
          </a:p>
          <a:p>
            <a:pPr marL="742950" lvl="1" indent="-285750">
              <a:buFont typeface="+mj-lt"/>
              <a:buAutoNum type="alphaLcPeriod"/>
            </a:pPr>
            <a:r>
              <a:rPr lang="en-CA" sz="1100">
                <a:effectLst/>
                <a:latin typeface="Arial" panose="020B0604020202020204" pitchFamily="34" charset="0"/>
                <a:ea typeface="Arial" panose="020B0604020202020204" pitchFamily="34" charset="0"/>
                <a:cs typeface="Times New Roman" panose="02020603050405020304" pitchFamily="18" charset="0"/>
              </a:rPr>
              <a:t>Identify strategies that can be used to create a climate of trust and willingness to share with youth and with adults</a:t>
            </a:r>
          </a:p>
          <a:p>
            <a:pPr marL="742950" lvl="1" indent="-285750">
              <a:buFont typeface="+mj-lt"/>
              <a:buAutoNum type="alphaLcPeriod"/>
            </a:pPr>
            <a:r>
              <a:rPr lang="en-CA" sz="1100">
                <a:effectLst/>
                <a:latin typeface="Arial" panose="020B0604020202020204" pitchFamily="34" charset="0"/>
                <a:ea typeface="Arial" panose="020B0604020202020204" pitchFamily="34" charset="0"/>
                <a:cs typeface="Times New Roman" panose="02020603050405020304" pitchFamily="18" charset="0"/>
              </a:rPr>
              <a:t>Identify active listening strategies that support effective information transfer.</a:t>
            </a:r>
          </a:p>
          <a:p>
            <a:pPr marL="742950" lvl="1" indent="-285750">
              <a:buFont typeface="+mj-lt"/>
              <a:buAutoNum type="alphaLcPeriod"/>
            </a:pPr>
            <a:r>
              <a:rPr lang="en-CA" sz="1100">
                <a:effectLst/>
                <a:latin typeface="Arial" panose="020B0604020202020204" pitchFamily="34" charset="0"/>
                <a:ea typeface="Arial" panose="020B0604020202020204" pitchFamily="34" charset="0"/>
                <a:cs typeface="Times New Roman" panose="02020603050405020304" pitchFamily="18" charset="0"/>
              </a:rPr>
              <a:t>Identify various responses tha</a:t>
            </a:r>
            <a:r>
              <a:rPr lang="en-CA" sz="1100">
                <a:latin typeface="Arial" panose="020B0604020202020204" pitchFamily="34" charset="0"/>
                <a:ea typeface="Arial" panose="020B0604020202020204" pitchFamily="34" charset="0"/>
                <a:cs typeface="Times New Roman" panose="02020603050405020304" pitchFamily="18" charset="0"/>
              </a:rPr>
              <a:t>t will encourage the participant to share information and feelings and support problem resolution.</a:t>
            </a:r>
          </a:p>
          <a:p>
            <a:pPr marL="742950" lvl="1" indent="-285750">
              <a:buFont typeface="+mj-lt"/>
              <a:buAutoNum type="alphaLcPeriod"/>
            </a:pPr>
            <a:r>
              <a:rPr lang="en-CA" sz="1100">
                <a:effectLst/>
                <a:latin typeface="Arial" panose="020B0604020202020204" pitchFamily="34" charset="0"/>
                <a:ea typeface="Arial" panose="020B0604020202020204" pitchFamily="34" charset="0"/>
                <a:cs typeface="Times New Roman" panose="02020603050405020304" pitchFamily="18" charset="0"/>
              </a:rPr>
              <a:t>Understand the components of reflective listening</a:t>
            </a:r>
          </a:p>
        </p:txBody>
      </p:sp>
    </p:spTree>
    <p:extLst>
      <p:ext uri="{BB962C8B-B14F-4D97-AF65-F5344CB8AC3E}">
        <p14:creationId xmlns:p14="http://schemas.microsoft.com/office/powerpoint/2010/main" val="1804727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Hello, My name is Agnes </a:t>
            </a:r>
            <a:r>
              <a:rPr lang="en-US" dirty="0" err="1"/>
              <a:t>Struik</a:t>
            </a:r>
            <a:r>
              <a:rPr lang="en-US" dirty="0"/>
              <a:t> and I will be leading Module</a:t>
            </a:r>
            <a:r>
              <a:rPr lang="en-US" baseline="0" dirty="0"/>
              <a:t> II on Facilitation. </a:t>
            </a:r>
            <a:endParaRPr lang="en-US" dirty="0"/>
          </a:p>
          <a:p>
            <a:r>
              <a:rPr lang="en-US" baseline="0" dirty="0"/>
              <a:t>This module is divided into two parts. A</a:t>
            </a:r>
            <a:r>
              <a:rPr lang="en-US" dirty="0"/>
              <a:t>,</a:t>
            </a:r>
            <a:r>
              <a:rPr lang="en-US" baseline="0" dirty="0"/>
              <a:t> </a:t>
            </a:r>
            <a:endParaRPr lang="en-US" dirty="0"/>
          </a:p>
          <a:p>
            <a:r>
              <a:rPr lang="en-US" baseline="0" dirty="0"/>
              <a:t>which is about knowledge and skills needed in facilitating and B</a:t>
            </a:r>
            <a:r>
              <a:rPr lang="en-US" dirty="0"/>
              <a:t>,</a:t>
            </a:r>
            <a:r>
              <a:rPr lang="en-US" baseline="0" dirty="0"/>
              <a:t> </a:t>
            </a:r>
            <a:endParaRPr lang="en-US" dirty="0"/>
          </a:p>
          <a:p>
            <a:r>
              <a:rPr lang="en-US" baseline="0" dirty="0"/>
              <a:t>which will require practicing the skills learned in part A.</a:t>
            </a:r>
            <a:endParaRPr lang="en-US" dirty="0">
              <a:cs typeface="Calibri"/>
            </a:endParaRPr>
          </a:p>
          <a:p>
            <a:r>
              <a:rPr lang="en-US" dirty="0"/>
              <a:t> </a:t>
            </a:r>
            <a:r>
              <a:rPr lang="en-US" baseline="0" dirty="0"/>
              <a:t> Prior to commencing with this module you will need to make sure you have the materials</a:t>
            </a:r>
            <a:endParaRPr lang="en-US" dirty="0">
              <a:cs typeface="Calibri"/>
            </a:endParaRPr>
          </a:p>
          <a:p>
            <a:r>
              <a:rPr lang="en-US" dirty="0"/>
              <a:t> </a:t>
            </a:r>
            <a:r>
              <a:rPr lang="en-US" baseline="0" dirty="0"/>
              <a:t>which were sent to you in preparation for completing the module.</a:t>
            </a:r>
            <a:endParaRPr lang="en-US">
              <a:cs typeface="Calibri"/>
            </a:endParaRPr>
          </a:p>
        </p:txBody>
      </p:sp>
      <p:sp>
        <p:nvSpPr>
          <p:cNvPr id="4" name="Slide Number Placeholder 3"/>
          <p:cNvSpPr>
            <a:spLocks noGrp="1"/>
          </p:cNvSpPr>
          <p:nvPr>
            <p:ph type="sldNum" sz="quarter" idx="10"/>
          </p:nvPr>
        </p:nvSpPr>
        <p:spPr/>
        <p:txBody>
          <a:bodyPr/>
          <a:lstStyle/>
          <a:p>
            <a:fld id="{503F61ED-6E75-44E5-81C6-5341893672D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3F61ED-6E75-44E5-81C6-5341893672D3}"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2289"/>
            <a:r>
              <a:rPr lang="en-US" dirty="0"/>
              <a:t>Module II covers the training pertaining to facilitation.</a:t>
            </a:r>
          </a:p>
          <a:p>
            <a:pPr defTabSz="942289"/>
            <a:r>
              <a:rPr lang="en-US" dirty="0"/>
              <a:t> If you were to look up the meaning of facilitator</a:t>
            </a:r>
            <a:endParaRPr lang="en-US" dirty="0">
              <a:cs typeface="Calibri"/>
            </a:endParaRPr>
          </a:p>
          <a:p>
            <a:pPr defTabSz="942289"/>
            <a:r>
              <a:rPr lang="en-US" dirty="0"/>
              <a:t> you would find that a facilitator is a </a:t>
            </a:r>
            <a:r>
              <a:rPr lang="en-US" b="1" dirty="0"/>
              <a:t>person or thing that makes an action or process easier.</a:t>
            </a:r>
            <a:endParaRPr lang="en-US" dirty="0">
              <a:cs typeface="Calibri"/>
            </a:endParaRPr>
          </a:p>
          <a:p>
            <a:pPr defTabSz="942289"/>
            <a:r>
              <a:rPr lang="en-US" dirty="0"/>
              <a:t>Your task as a Restorative Justice Facilitator has to do with making the process easier</a:t>
            </a:r>
            <a:endParaRPr lang="en-US" dirty="0">
              <a:cs typeface="Calibri"/>
            </a:endParaRPr>
          </a:p>
          <a:p>
            <a:pPr defTabSz="942289"/>
            <a:r>
              <a:rPr lang="en-US" dirty="0"/>
              <a:t> for those who have been harmed or </a:t>
            </a:r>
            <a:endParaRPr lang="en-US"/>
          </a:p>
          <a:p>
            <a:pPr defTabSz="942289"/>
            <a:r>
              <a:rPr lang="en-US" dirty="0"/>
              <a:t>for those who have done the harm. </a:t>
            </a:r>
            <a:endParaRPr lang="en-US" dirty="0">
              <a:cs typeface="Calibri"/>
            </a:endParaRPr>
          </a:p>
        </p:txBody>
      </p:sp>
      <p:sp>
        <p:nvSpPr>
          <p:cNvPr id="4" name="Slide Number Placeholder 3"/>
          <p:cNvSpPr>
            <a:spLocks noGrp="1"/>
          </p:cNvSpPr>
          <p:nvPr>
            <p:ph type="sldNum" sz="quarter" idx="10"/>
          </p:nvPr>
        </p:nvSpPr>
        <p:spPr/>
        <p:txBody>
          <a:bodyPr/>
          <a:lstStyle/>
          <a:p>
            <a:fld id="{503F61ED-6E75-44E5-81C6-5341893672D3}"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When you work with the youth in the RJ program</a:t>
            </a:r>
          </a:p>
          <a:p>
            <a:r>
              <a:rPr lang="en-US" dirty="0"/>
              <a:t> your job is to make easier their ability to communicate (1) what they have done,</a:t>
            </a:r>
            <a:endParaRPr lang="en-US" dirty="0">
              <a:cs typeface="Calibri"/>
            </a:endParaRPr>
          </a:p>
          <a:p>
            <a:r>
              <a:rPr lang="en-US" dirty="0"/>
              <a:t>(2) how they felt and feel now, and </a:t>
            </a:r>
          </a:p>
          <a:p>
            <a:r>
              <a:rPr lang="en-US" dirty="0"/>
              <a:t>(3)how they hope to make amends for what has occurred.</a:t>
            </a:r>
            <a:endParaRPr lang="en-US" dirty="0">
              <a:cs typeface="Calibri"/>
            </a:endParaRPr>
          </a:p>
          <a:p>
            <a:endParaRPr lang="en-US" dirty="0"/>
          </a:p>
          <a:p>
            <a:r>
              <a:rPr lang="en-US" dirty="0"/>
              <a:t>Whoa!</a:t>
            </a:r>
            <a:r>
              <a:rPr lang="en-US" baseline="0" dirty="0"/>
              <a:t> That sounds like a big task doesn’t it?</a:t>
            </a:r>
            <a:endParaRPr lang="en-US" dirty="0">
              <a:cs typeface="Calibri"/>
            </a:endParaRPr>
          </a:p>
          <a:p>
            <a:r>
              <a:rPr lang="en-US" dirty="0"/>
              <a:t> </a:t>
            </a:r>
            <a:r>
              <a:rPr lang="en-US" baseline="0" dirty="0"/>
              <a:t>It is and it takes a person with certain characteristics to do this kind of work, </a:t>
            </a:r>
            <a:endParaRPr lang="en-US"/>
          </a:p>
          <a:p>
            <a:r>
              <a:rPr lang="en-US" baseline="0" dirty="0"/>
              <a:t>many of which you already have or you wouldn’t have been inclined to apply for this work.</a:t>
            </a:r>
            <a:r>
              <a:rPr lang="en-US" dirty="0"/>
              <a:t> </a:t>
            </a:r>
            <a:endParaRPr lang="en-US" dirty="0">
              <a:cs typeface="Calibri"/>
            </a:endParaRPr>
          </a:p>
        </p:txBody>
      </p:sp>
      <p:sp>
        <p:nvSpPr>
          <p:cNvPr id="4" name="Slide Number Placeholder 3"/>
          <p:cNvSpPr>
            <a:spLocks noGrp="1"/>
          </p:cNvSpPr>
          <p:nvPr>
            <p:ph type="sldNum" sz="quarter" idx="10"/>
          </p:nvPr>
        </p:nvSpPr>
        <p:spPr/>
        <p:txBody>
          <a:bodyPr/>
          <a:lstStyle/>
          <a:p>
            <a:fld id="{503F61ED-6E75-44E5-81C6-5341893672D3}"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b="1" dirty="0"/>
              <a:t>One</a:t>
            </a:r>
            <a:r>
              <a:rPr lang="en-US" dirty="0"/>
              <a:t> of these characteristics is to</a:t>
            </a:r>
            <a:r>
              <a:rPr lang="en-US" baseline="0" dirty="0"/>
              <a:t> respect and appreciate people. This is important because you will be coming across all sorts of people, wealthy poor</a:t>
            </a:r>
            <a:r>
              <a:rPr lang="en-US" dirty="0"/>
              <a:t>,</a:t>
            </a:r>
            <a:r>
              <a:rPr lang="en-US" baseline="0" dirty="0"/>
              <a:t> educated uneducated, </a:t>
            </a:r>
            <a:r>
              <a:rPr lang="en-US" dirty="0"/>
              <a:t>people of different races</a:t>
            </a:r>
            <a:r>
              <a:rPr lang="en-US" baseline="0" dirty="0"/>
              <a:t>, people of different religions, different sexual orientations, old</a:t>
            </a:r>
            <a:r>
              <a:rPr lang="en-US" dirty="0"/>
              <a:t> and </a:t>
            </a:r>
            <a:r>
              <a:rPr lang="en-US" baseline="0" dirty="0"/>
              <a:t>young</a:t>
            </a:r>
            <a:r>
              <a:rPr lang="en-US" dirty="0"/>
              <a:t> people.</a:t>
            </a:r>
            <a:r>
              <a:rPr lang="en-US" baseline="0" dirty="0"/>
              <a:t> </a:t>
            </a:r>
            <a:r>
              <a:rPr lang="en-US" dirty="0"/>
              <a:t>You’ll</a:t>
            </a:r>
            <a:r>
              <a:rPr lang="en-US" baseline="0" dirty="0"/>
              <a:t> need to be able to respect that we are all born free and equal and have a right to belong.</a:t>
            </a:r>
            <a:endParaRPr lang="en-US" baseline="0" dirty="0">
              <a:cs typeface="Calibri"/>
            </a:endParaRPr>
          </a:p>
          <a:p>
            <a:endParaRPr lang="en-US"/>
          </a:p>
          <a:p>
            <a:r>
              <a:rPr lang="en-US" baseline="0" dirty="0"/>
              <a:t>#2 </a:t>
            </a:r>
            <a:r>
              <a:rPr lang="en-US" b="1" baseline="0" dirty="0"/>
              <a:t>A sense of compassion </a:t>
            </a:r>
            <a:r>
              <a:rPr lang="en-US" baseline="0" dirty="0"/>
              <a:t>– If you didn’t have a sense of compassion it would be difficult to do this work. </a:t>
            </a:r>
            <a:endParaRPr lang="en-US" dirty="0"/>
          </a:p>
          <a:p>
            <a:r>
              <a:rPr lang="en-US" baseline="0" dirty="0"/>
              <a:t>However having a sense of compassion and expressing it when appropriate are two different things</a:t>
            </a:r>
            <a:r>
              <a:rPr lang="en-US" dirty="0"/>
              <a:t>.</a:t>
            </a:r>
            <a:r>
              <a:rPr lang="en-US" baseline="0" dirty="0"/>
              <a:t> </a:t>
            </a:r>
            <a:endParaRPr lang="en-US" dirty="0"/>
          </a:p>
          <a:p>
            <a:r>
              <a:rPr lang="en-US" dirty="0"/>
              <a:t>Some</a:t>
            </a:r>
            <a:r>
              <a:rPr lang="en-US" baseline="0" dirty="0"/>
              <a:t> exercises in this seminar will clarify this.</a:t>
            </a:r>
            <a:endParaRPr lang="en-US" baseline="0" dirty="0">
              <a:cs typeface="Calibri"/>
            </a:endParaRPr>
          </a:p>
          <a:p>
            <a:endParaRPr lang="en-US"/>
          </a:p>
          <a:p>
            <a:r>
              <a:rPr lang="en-US" baseline="0" dirty="0"/>
              <a:t>#</a:t>
            </a:r>
            <a:r>
              <a:rPr lang="en-US" dirty="0"/>
              <a:t>3 </a:t>
            </a:r>
            <a:r>
              <a:rPr lang="en-US" b="1" dirty="0"/>
              <a:t>To</a:t>
            </a:r>
            <a:r>
              <a:rPr lang="en-US" b="1" baseline="0" dirty="0"/>
              <a:t> be self aware </a:t>
            </a:r>
            <a:r>
              <a:rPr lang="en-US" baseline="0" dirty="0"/>
              <a:t>–</a:t>
            </a:r>
            <a:r>
              <a:rPr lang="en-US" dirty="0"/>
              <a:t>To</a:t>
            </a:r>
            <a:r>
              <a:rPr lang="en-US" baseline="0" dirty="0"/>
              <a:t> me</a:t>
            </a:r>
            <a:r>
              <a:rPr lang="en-US" dirty="0"/>
              <a:t>,</a:t>
            </a:r>
            <a:r>
              <a:rPr lang="en-US" baseline="0" dirty="0"/>
              <a:t> </a:t>
            </a:r>
            <a:r>
              <a:rPr lang="en-US" dirty="0"/>
              <a:t>being self aware</a:t>
            </a:r>
            <a:r>
              <a:rPr lang="en-US" baseline="0" dirty="0"/>
              <a:t> is one of the most crucial attributes of a facilitator.</a:t>
            </a:r>
            <a:endParaRPr lang="en-US" dirty="0">
              <a:cs typeface="Calibri"/>
            </a:endParaRPr>
          </a:p>
          <a:p>
            <a:r>
              <a:rPr lang="en-US" dirty="0"/>
              <a:t> </a:t>
            </a:r>
            <a:r>
              <a:rPr lang="en-US" baseline="0" dirty="0"/>
              <a:t>If you don’t know yourself, </a:t>
            </a:r>
            <a:endParaRPr lang="en-US" dirty="0"/>
          </a:p>
          <a:p>
            <a:r>
              <a:rPr lang="en-US" baseline="0" dirty="0"/>
              <a:t>your strengths and weaknesses,</a:t>
            </a:r>
            <a:r>
              <a:rPr lang="en-US" dirty="0"/>
              <a:t> </a:t>
            </a:r>
            <a:r>
              <a:rPr lang="en-US" baseline="0" dirty="0"/>
              <a:t>your blind spots, your vulnerabilities</a:t>
            </a:r>
            <a:endParaRPr lang="en-US" dirty="0">
              <a:cs typeface="Calibri"/>
            </a:endParaRPr>
          </a:p>
          <a:p>
            <a:r>
              <a:rPr lang="en-US" dirty="0"/>
              <a:t> </a:t>
            </a:r>
            <a:r>
              <a:rPr lang="en-US" baseline="0" dirty="0"/>
              <a:t>you will not be able to accomplish what is needed for the interview. </a:t>
            </a:r>
            <a:endParaRPr lang="en-US" dirty="0"/>
          </a:p>
          <a:p>
            <a:r>
              <a:rPr lang="en-US" baseline="0" dirty="0"/>
              <a:t>This doesn’t mean you need to be perfect. </a:t>
            </a:r>
            <a:endParaRPr lang="en-US" dirty="0"/>
          </a:p>
          <a:p>
            <a:r>
              <a:rPr lang="en-US" baseline="0" dirty="0"/>
              <a:t>Heavens no! Most of us can’t stand being around the “perfect” person. </a:t>
            </a:r>
            <a:endParaRPr lang="en-US" dirty="0"/>
          </a:p>
          <a:p>
            <a:r>
              <a:rPr lang="en-US" baseline="0" dirty="0"/>
              <a:t>We just need to be aware of </a:t>
            </a:r>
            <a:r>
              <a:rPr lang="en-US" dirty="0"/>
              <a:t>our sensitivities</a:t>
            </a:r>
            <a:r>
              <a:rPr lang="en-US" baseline="0" dirty="0"/>
              <a:t> or </a:t>
            </a:r>
            <a:r>
              <a:rPr lang="en-US" dirty="0"/>
              <a:t>when our buttons are being pushed.</a:t>
            </a:r>
            <a:endParaRPr lang="en-US" baseline="0" dirty="0">
              <a:cs typeface="Calibri"/>
            </a:endParaRPr>
          </a:p>
          <a:p>
            <a:endParaRPr lang="en-US"/>
          </a:p>
          <a:p>
            <a:r>
              <a:rPr lang="en-US" baseline="0" dirty="0"/>
              <a:t>#</a:t>
            </a:r>
            <a:r>
              <a:rPr lang="en-US" dirty="0"/>
              <a:t>4 A good facilitator </a:t>
            </a:r>
            <a:r>
              <a:rPr lang="en-US" b="1" dirty="0"/>
              <a:t>watches body language</a:t>
            </a:r>
            <a:endParaRPr lang="en-US" dirty="0"/>
          </a:p>
          <a:p>
            <a:r>
              <a:rPr lang="en-US" b="1" dirty="0"/>
              <a:t> </a:t>
            </a:r>
            <a:r>
              <a:rPr lang="en-US" dirty="0"/>
              <a:t>and can detect the youth that is hurting on the inside</a:t>
            </a:r>
            <a:endParaRPr lang="en-US" dirty="0">
              <a:cs typeface="Calibri"/>
            </a:endParaRPr>
          </a:p>
          <a:p>
            <a:r>
              <a:rPr lang="en-US" dirty="0"/>
              <a:t> but presents a tough exterior </a:t>
            </a:r>
            <a:endParaRPr lang="en-US"/>
          </a:p>
          <a:p>
            <a:r>
              <a:rPr lang="en-US" dirty="0"/>
              <a:t>or the perky cheerful teen who is actually </a:t>
            </a:r>
            <a:r>
              <a:rPr lang="en-US" baseline="0" dirty="0"/>
              <a:t>nervous and anxious.</a:t>
            </a:r>
            <a:r>
              <a:rPr lang="en-US" dirty="0"/>
              <a:t> </a:t>
            </a:r>
            <a:endParaRPr lang="en-US" baseline="0" dirty="0">
              <a:cs typeface="Calibri"/>
            </a:endParaRPr>
          </a:p>
          <a:p>
            <a:endParaRPr lang="en-US"/>
          </a:p>
          <a:p>
            <a:r>
              <a:rPr lang="en-US" dirty="0"/>
              <a:t>#5 T</a:t>
            </a:r>
            <a:r>
              <a:rPr lang="en-US" b="1" dirty="0"/>
              <a:t>o be ready for change at a moments notice</a:t>
            </a:r>
            <a:r>
              <a:rPr lang="en-US" dirty="0"/>
              <a:t>- is key</a:t>
            </a:r>
            <a:endParaRPr lang="en-US" dirty="0">
              <a:cs typeface="Calibri"/>
            </a:endParaRPr>
          </a:p>
          <a:p>
            <a:r>
              <a:rPr lang="en-US" dirty="0"/>
              <a:t> because you may be expecting to have someone taking full responsibility</a:t>
            </a:r>
            <a:endParaRPr lang="en-US" dirty="0">
              <a:cs typeface="Calibri"/>
            </a:endParaRPr>
          </a:p>
          <a:p>
            <a:r>
              <a:rPr lang="en-US" dirty="0"/>
              <a:t> because they signed the restorative agreement, </a:t>
            </a:r>
          </a:p>
          <a:p>
            <a:r>
              <a:rPr lang="en-US" dirty="0"/>
              <a:t>and then find yourself confronted with a defensive parent</a:t>
            </a:r>
            <a:endParaRPr lang="en-US" dirty="0">
              <a:cs typeface="Calibri"/>
            </a:endParaRPr>
          </a:p>
          <a:p>
            <a:r>
              <a:rPr lang="en-US" dirty="0"/>
              <a:t> </a:t>
            </a:r>
            <a:r>
              <a:rPr lang="en-US" b="1" dirty="0"/>
              <a:t>or</a:t>
            </a:r>
            <a:r>
              <a:rPr lang="en-US" dirty="0"/>
              <a:t> you may find the</a:t>
            </a:r>
            <a:r>
              <a:rPr lang="en-US" baseline="0" dirty="0"/>
              <a:t> information you </a:t>
            </a:r>
            <a:r>
              <a:rPr lang="en-US" dirty="0"/>
              <a:t>received from the police report</a:t>
            </a:r>
            <a:endParaRPr lang="en-US" dirty="0">
              <a:cs typeface="Calibri"/>
            </a:endParaRPr>
          </a:p>
          <a:p>
            <a:r>
              <a:rPr lang="en-US" dirty="0"/>
              <a:t> </a:t>
            </a:r>
            <a:r>
              <a:rPr lang="en-US" baseline="0" dirty="0"/>
              <a:t>doesn’t jive with </a:t>
            </a:r>
            <a:r>
              <a:rPr lang="en-US" dirty="0"/>
              <a:t>the story you are getting from the youth.</a:t>
            </a:r>
            <a:endParaRPr lang="en-US" baseline="0">
              <a:cs typeface="Calibri"/>
            </a:endParaRPr>
          </a:p>
          <a:p>
            <a:endParaRPr lang="en-US"/>
          </a:p>
          <a:p>
            <a:endParaRPr lang="en-US" baseline="0"/>
          </a:p>
          <a:p>
            <a:endParaRPr lang="en-US"/>
          </a:p>
        </p:txBody>
      </p:sp>
      <p:sp>
        <p:nvSpPr>
          <p:cNvPr id="4" name="Slide Number Placeholder 3"/>
          <p:cNvSpPr>
            <a:spLocks noGrp="1"/>
          </p:cNvSpPr>
          <p:nvPr>
            <p:ph type="sldNum" sz="quarter" idx="10"/>
          </p:nvPr>
        </p:nvSpPr>
        <p:spPr/>
        <p:txBody>
          <a:bodyPr/>
          <a:lstStyle/>
          <a:p>
            <a:fld id="{503F61ED-6E75-44E5-81C6-5341893672D3}"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endParaRPr lang="en-US" baseline="0"/>
          </a:p>
          <a:p>
            <a:r>
              <a:rPr lang="en-US" baseline="0" dirty="0"/>
              <a:t>#</a:t>
            </a:r>
            <a:r>
              <a:rPr lang="en-US" dirty="0"/>
              <a:t>6 You</a:t>
            </a:r>
            <a:r>
              <a:rPr lang="en-US" baseline="0" dirty="0"/>
              <a:t> </a:t>
            </a:r>
            <a:r>
              <a:rPr lang="en-US" dirty="0"/>
              <a:t>will be able to be ready for sudden change</a:t>
            </a:r>
            <a:endParaRPr lang="en-US" dirty="0">
              <a:cs typeface="Calibri"/>
            </a:endParaRPr>
          </a:p>
          <a:p>
            <a:r>
              <a:rPr lang="en-US" dirty="0"/>
              <a:t> if you </a:t>
            </a:r>
            <a:r>
              <a:rPr lang="en-US" b="1" dirty="0"/>
              <a:t>learn to be present in the moment.</a:t>
            </a:r>
            <a:r>
              <a:rPr lang="en-US" dirty="0"/>
              <a:t> </a:t>
            </a:r>
            <a:endParaRPr lang="en-US"/>
          </a:p>
          <a:p>
            <a:r>
              <a:rPr lang="en-US" dirty="0"/>
              <a:t>By that I mean be aware of what's happening right now. </a:t>
            </a:r>
          </a:p>
          <a:p>
            <a:r>
              <a:rPr lang="en-US" dirty="0"/>
              <a:t>Bring your focus to the people and situation </a:t>
            </a:r>
            <a:r>
              <a:rPr lang="en-US" baseline="0" dirty="0"/>
              <a:t>in</a:t>
            </a:r>
            <a:r>
              <a:rPr lang="en-US" dirty="0"/>
              <a:t> front of you.. </a:t>
            </a:r>
            <a:endParaRPr lang="en-US" dirty="0">
              <a:cs typeface="Calibri"/>
            </a:endParaRPr>
          </a:p>
          <a:p>
            <a:endParaRPr lang="en-US" dirty="0"/>
          </a:p>
          <a:p>
            <a:r>
              <a:rPr lang="en-US" baseline="0" dirty="0"/>
              <a:t>#7 </a:t>
            </a:r>
            <a:r>
              <a:rPr lang="en-US" b="1" dirty="0"/>
              <a:t>Be observant </a:t>
            </a:r>
            <a:r>
              <a:rPr lang="en-US" dirty="0"/>
              <a:t>- Notice</a:t>
            </a:r>
            <a:r>
              <a:rPr lang="en-US" baseline="0" dirty="0"/>
              <a:t> little things; </a:t>
            </a:r>
            <a:endParaRPr lang="en-US" dirty="0"/>
          </a:p>
          <a:p>
            <a:r>
              <a:rPr lang="en-US" baseline="0" dirty="0"/>
              <a:t>relationships between people in the room, </a:t>
            </a:r>
            <a:endParaRPr lang="en-US" dirty="0"/>
          </a:p>
          <a:p>
            <a:r>
              <a:rPr lang="en-US" baseline="0" dirty="0"/>
              <a:t>how </a:t>
            </a:r>
            <a:r>
              <a:rPr lang="en-US" dirty="0"/>
              <a:t>people seat themselves; close far apart,  </a:t>
            </a:r>
          </a:p>
          <a:p>
            <a:r>
              <a:rPr lang="en-US" baseline="0" dirty="0"/>
              <a:t>eye contact, </a:t>
            </a:r>
            <a:endParaRPr lang="en-US" dirty="0"/>
          </a:p>
          <a:p>
            <a:r>
              <a:rPr lang="en-US" baseline="0" dirty="0"/>
              <a:t>are they </a:t>
            </a:r>
            <a:r>
              <a:rPr lang="en-US" dirty="0" err="1"/>
              <a:t>figidity</a:t>
            </a:r>
            <a:r>
              <a:rPr lang="en-US" baseline="0" dirty="0"/>
              <a:t> etc</a:t>
            </a:r>
            <a:r>
              <a:rPr lang="en-US" dirty="0"/>
              <a:t>.</a:t>
            </a:r>
            <a:endParaRPr lang="en-US" baseline="0">
              <a:cs typeface="Calibri"/>
            </a:endParaRPr>
          </a:p>
          <a:p>
            <a:pPr>
              <a:defRPr/>
            </a:pPr>
            <a:endParaRPr lang="en-US">
              <a:solidFill>
                <a:prstClr val="black"/>
              </a:solidFill>
              <a:latin typeface="Calibri"/>
            </a:endParaRPr>
          </a:p>
          <a:p>
            <a:pP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#8 </a:t>
            </a:r>
            <a:r>
              <a:rPr lang="en-US" b="1" dirty="0">
                <a:solidFill>
                  <a:prstClr val="black"/>
                </a:solidFill>
                <a:latin typeface="Calibri"/>
              </a:rPr>
              <a:t>Listen and share -</a:t>
            </a:r>
            <a:r>
              <a:rPr lang="en-US" dirty="0">
                <a:solidFill>
                  <a:prstClr val="black"/>
                </a:solidFill>
                <a:latin typeface="Calibri"/>
              </a:rPr>
              <a:t> Speaking</a:t>
            </a:r>
            <a:r>
              <a:rPr kumimoji="0" lang="en-US" sz="1200" b="0" i="0" u="none" strike="noStrike" kern="1200" cap="none" spc="0" normalizeH="0" baseline="0" noProof="0" dirty="0">
                <a:ln>
                  <a:noFill/>
                </a:ln>
                <a:solidFill>
                  <a:prstClr val="black"/>
                </a:solidFill>
                <a:effectLst/>
                <a:uLnTx/>
                <a:uFillTx/>
                <a:latin typeface="Calibri"/>
                <a:ea typeface="+mn-ea"/>
                <a:cs typeface="+mn-cs"/>
              </a:rPr>
              <a:t> is not always a person’s first way of expressing themselves. </a:t>
            </a:r>
            <a:endParaRPr lang="en-US" dirty="0">
              <a:solidFill>
                <a:prstClr val="black"/>
              </a:solidFill>
              <a:latin typeface="Calibri"/>
            </a:endParaRPr>
          </a:p>
          <a:p>
            <a:pP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Be prepared to offer your interviewees alternative ways of expression. </a:t>
            </a:r>
            <a:endParaRPr lang="en-US" dirty="0">
              <a:solidFill>
                <a:prstClr val="black"/>
              </a:solidFill>
              <a:latin typeface="Calibri"/>
            </a:endParaRPr>
          </a:p>
          <a:p>
            <a:pP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Would it be easier if you were to show me how this occurred? </a:t>
            </a:r>
            <a:endParaRPr lang="en-US" dirty="0">
              <a:solidFill>
                <a:prstClr val="black"/>
              </a:solidFill>
              <a:latin typeface="Calibri"/>
            </a:endParaRPr>
          </a:p>
          <a:p>
            <a:pP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How about if you drew a diagram? </a:t>
            </a:r>
            <a:endParaRPr lang="en-US" dirty="0">
              <a:solidFill>
                <a:prstClr val="black"/>
              </a:solidFill>
              <a:latin typeface="Calibri"/>
            </a:endParaRPr>
          </a:p>
          <a:p>
            <a:pPr>
              <a:defRPr/>
            </a:pPr>
            <a:r>
              <a:rPr lang="en-US" dirty="0">
                <a:solidFill>
                  <a:prstClr val="black"/>
                </a:solidFill>
                <a:latin typeface="Calibri"/>
              </a:rPr>
              <a:t>Before we meet again, would</a:t>
            </a:r>
            <a:r>
              <a:rPr kumimoji="0" lang="en-US" sz="1200" b="0" i="0" u="none" strike="noStrike" kern="1200" cap="none" spc="0" normalizeH="0" baseline="0" noProof="0" dirty="0">
                <a:ln>
                  <a:noFill/>
                </a:ln>
                <a:solidFill>
                  <a:prstClr val="black"/>
                </a:solidFill>
                <a:effectLst/>
                <a:uLnTx/>
                <a:uFillTx/>
                <a:latin typeface="Calibri"/>
                <a:ea typeface="+mn-ea"/>
                <a:cs typeface="+mn-cs"/>
              </a:rPr>
              <a:t> you like to write it out first?</a:t>
            </a:r>
            <a:endParaRPr lang="en-US" sz="1200" b="0" i="0" u="none" strike="noStrike" kern="1200" cap="none" spc="0" normalizeH="0" baseline="0" noProof="0" dirty="0">
              <a:ln>
                <a:noFill/>
              </a:ln>
              <a:solidFill>
                <a:prstClr val="black"/>
              </a:solidFill>
              <a:effectLst/>
              <a:uLnTx/>
              <a:uFillTx/>
              <a:latin typeface="Calibri"/>
              <a:cs typeface="Calibri"/>
            </a:endParaRPr>
          </a:p>
          <a:p>
            <a:pPr>
              <a:defRPr/>
            </a:pPr>
            <a:endParaRPr lang="en-US">
              <a:solidFill>
                <a:prstClr val="black"/>
              </a:solidFill>
              <a:latin typeface="Calibri"/>
            </a:endParaRPr>
          </a:p>
          <a:p>
            <a:pP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#9. </a:t>
            </a:r>
            <a:r>
              <a:rPr lang="en-US" b="1" dirty="0">
                <a:solidFill>
                  <a:prstClr val="black"/>
                </a:solidFill>
                <a:latin typeface="Calibri"/>
              </a:rPr>
              <a:t>Repeat -</a:t>
            </a:r>
            <a:r>
              <a:rPr lang="en-US" dirty="0">
                <a:solidFill>
                  <a:prstClr val="black"/>
                </a:solidFill>
                <a:latin typeface="Calibri"/>
              </a:rPr>
              <a:t> When</a:t>
            </a:r>
            <a:r>
              <a:rPr kumimoji="0" lang="en-US" sz="1200" b="0" i="0" u="none" strike="noStrike" kern="1200" cap="none" spc="0" normalizeH="0" baseline="0" noProof="0" dirty="0">
                <a:ln>
                  <a:noFill/>
                </a:ln>
                <a:solidFill>
                  <a:prstClr val="black"/>
                </a:solidFill>
                <a:effectLst/>
                <a:uLnTx/>
                <a:uFillTx/>
                <a:latin typeface="Calibri"/>
                <a:ea typeface="+mn-ea"/>
                <a:cs typeface="+mn-cs"/>
              </a:rPr>
              <a:t> people are frightened and especially if they are traumatized</a:t>
            </a:r>
            <a:endParaRPr lang="en-US" dirty="0">
              <a:solidFill>
                <a:prstClr val="black"/>
              </a:solidFill>
              <a:latin typeface="Calibri"/>
              <a:cs typeface="Calibri"/>
            </a:endParaRPr>
          </a:p>
          <a:p>
            <a:pPr>
              <a:defRPr/>
            </a:pPr>
            <a:r>
              <a:rPr lang="en-US"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their frontal cortex</a:t>
            </a:r>
            <a:r>
              <a:rPr lang="en-US" dirty="0">
                <a:solidFill>
                  <a:prstClr val="black"/>
                </a:solidFill>
                <a:latin typeface="Calibri"/>
              </a:rPr>
              <a:t>, the thinking part of the brain </a:t>
            </a:r>
            <a:r>
              <a:rPr kumimoji="0" lang="en-US" sz="1200" b="0" i="0" u="none" strike="noStrike" kern="1200" cap="none" spc="0" normalizeH="0" baseline="0" noProof="0" dirty="0">
                <a:ln>
                  <a:noFill/>
                </a:ln>
                <a:solidFill>
                  <a:prstClr val="black"/>
                </a:solidFill>
                <a:effectLst/>
                <a:uLnTx/>
                <a:uFillTx/>
                <a:latin typeface="Calibri"/>
                <a:ea typeface="+mn-ea"/>
                <a:cs typeface="+mn-cs"/>
              </a:rPr>
              <a:t>shuts down and it is very difficult to absorb cognitive information</a:t>
            </a:r>
            <a:endParaRPr lang="en-US" dirty="0">
              <a:solidFill>
                <a:prstClr val="black"/>
              </a:solidFill>
              <a:latin typeface="Calibri"/>
              <a:cs typeface="Calibri"/>
            </a:endParaRPr>
          </a:p>
          <a:p>
            <a:pPr>
              <a:defRPr/>
            </a:pPr>
            <a:r>
              <a:rPr lang="en-US"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so it is important to deliver information</a:t>
            </a:r>
            <a:r>
              <a:rPr lang="en-US" dirty="0">
                <a:solidFill>
                  <a:prstClr val="black"/>
                </a:solidFill>
                <a:latin typeface="Calibri"/>
              </a:rPr>
              <a:t> slowly</a:t>
            </a:r>
            <a:r>
              <a:rPr kumimoji="0" lang="en-US" sz="1200" b="0" i="0" u="none" strike="noStrike" kern="1200" cap="none" spc="0" normalizeH="0" baseline="0" noProof="0" dirty="0">
                <a:ln>
                  <a:noFill/>
                </a:ln>
                <a:solidFill>
                  <a:prstClr val="black"/>
                </a:solidFill>
                <a:effectLst/>
                <a:uLnTx/>
                <a:uFillTx/>
                <a:latin typeface="Calibri"/>
                <a:ea typeface="+mn-ea"/>
                <a:cs typeface="+mn-cs"/>
              </a:rPr>
              <a:t> </a:t>
            </a:r>
            <a:endParaRPr lang="en-US">
              <a:solidFill>
                <a:prstClr val="black"/>
              </a:solidFill>
              <a:latin typeface="Calibri"/>
            </a:endParaRPr>
          </a:p>
          <a:p>
            <a:pP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step by step and if necessary over and over.</a:t>
            </a:r>
            <a:endParaRPr lang="en-US" sz="1200" b="0" i="0" u="none" strike="noStrike" kern="1200" cap="none" spc="0" normalizeH="0" baseline="0" noProof="0" dirty="0">
              <a:ln>
                <a:noFill/>
              </a:ln>
              <a:solidFill>
                <a:prstClr val="black"/>
              </a:solidFill>
              <a:effectLst/>
              <a:uLnTx/>
              <a:uFillTx/>
              <a:latin typeface="Calibri"/>
              <a:cs typeface="Calibri"/>
            </a:endParaRPr>
          </a:p>
          <a:p>
            <a:pPr>
              <a:defRPr/>
            </a:pPr>
            <a:endParaRPr lang="en-US">
              <a:solidFill>
                <a:prstClr val="black"/>
              </a:solidFill>
              <a:latin typeface="Calibri"/>
            </a:endParaRPr>
          </a:p>
          <a:p>
            <a:pP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#10 If you can show </a:t>
            </a:r>
            <a:r>
              <a:rPr kumimoji="0" lang="en-US" sz="1200" b="1" i="0" u="none" strike="noStrike" kern="1200" cap="none" spc="0" normalizeH="0" baseline="0" noProof="0" dirty="0">
                <a:ln>
                  <a:noFill/>
                </a:ln>
                <a:solidFill>
                  <a:prstClr val="black"/>
                </a:solidFill>
                <a:effectLst/>
                <a:uLnTx/>
                <a:uFillTx/>
                <a:latin typeface="Calibri"/>
                <a:ea typeface="+mn-ea"/>
                <a:cs typeface="+mn-cs"/>
              </a:rPr>
              <a:t>honest and open </a:t>
            </a:r>
            <a:r>
              <a:rPr kumimoji="0" lang="en-US" sz="1200" b="1" i="0" u="none" strike="noStrike" kern="1200" cap="none" spc="0" normalizeH="0" baseline="0" noProof="0" dirty="0" err="1">
                <a:ln>
                  <a:noFill/>
                </a:ln>
                <a:solidFill>
                  <a:prstClr val="black"/>
                </a:solidFill>
                <a:effectLst/>
                <a:uLnTx/>
                <a:uFillTx/>
                <a:latin typeface="Calibri"/>
                <a:ea typeface="+mn-ea"/>
                <a:cs typeface="+mn-cs"/>
              </a:rPr>
              <a:t>behaviour</a:t>
            </a:r>
            <a:r>
              <a:rPr kumimoji="0" lang="en-US" sz="1200" b="0" i="0" u="none" strike="noStrike" kern="1200" cap="none" spc="0" normalizeH="0" baseline="0" noProof="0" dirty="0">
                <a:ln>
                  <a:noFill/>
                </a:ln>
                <a:solidFill>
                  <a:prstClr val="black"/>
                </a:solidFill>
                <a:effectLst/>
                <a:uLnTx/>
                <a:uFillTx/>
                <a:latin typeface="Calibri"/>
                <a:ea typeface="+mn-ea"/>
                <a:cs typeface="+mn-cs"/>
              </a:rPr>
              <a:t> and admit</a:t>
            </a:r>
            <a:endParaRPr lang="en-US" dirty="0">
              <a:solidFill>
                <a:prstClr val="black"/>
              </a:solidFill>
              <a:latin typeface="Calibri"/>
              <a:cs typeface="Calibri"/>
            </a:endParaRPr>
          </a:p>
          <a:p>
            <a:pP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“hey I been where you are” or </a:t>
            </a:r>
            <a:endParaRPr lang="en-US" dirty="0">
              <a:solidFill>
                <a:prstClr val="black"/>
              </a:solidFill>
              <a:latin typeface="Calibri"/>
            </a:endParaRPr>
          </a:p>
          <a:p>
            <a:pP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“its hard to have to own up to what you’ve done in front of people who care about you.”</a:t>
            </a:r>
            <a:endParaRPr lang="en-US" dirty="0">
              <a:solidFill>
                <a:prstClr val="black"/>
              </a:solidFill>
              <a:latin typeface="Calibri"/>
              <a:cs typeface="Calibri"/>
            </a:endParaRPr>
          </a:p>
          <a:p>
            <a:pPr>
              <a:defRPr/>
            </a:pPr>
            <a:r>
              <a:rPr lang="en-US" dirty="0">
                <a:solidFill>
                  <a:prstClr val="black"/>
                </a:solidFill>
                <a:latin typeface="Calibri"/>
              </a:rPr>
              <a:t> it is easier for youth to make a connection with someone who has been there.</a:t>
            </a:r>
            <a:endParaRPr lang="en-US" sz="1200" b="0" i="0" u="none" strike="noStrike" kern="1200" cap="none" spc="0" normalizeH="0" baseline="0" noProof="0" dirty="0">
              <a:ln>
                <a:noFill/>
              </a:ln>
              <a:solidFill>
                <a:prstClr val="black"/>
              </a:solidFill>
              <a:effectLst/>
              <a:uLnTx/>
              <a:uFillTx/>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a:p>
            <a:pP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#12. </a:t>
            </a:r>
            <a:r>
              <a:rPr lang="en-US" b="1" dirty="0">
                <a:solidFill>
                  <a:prstClr val="black"/>
                </a:solidFill>
                <a:latin typeface="Calibri"/>
              </a:rPr>
              <a:t>Judgmental </a:t>
            </a:r>
            <a:r>
              <a:rPr lang="en-US" dirty="0">
                <a:solidFill>
                  <a:prstClr val="black"/>
                </a:solidFill>
                <a:latin typeface="Calibri"/>
              </a:rPr>
              <a:t>-It</a:t>
            </a:r>
            <a:r>
              <a:rPr kumimoji="0" lang="en-US" sz="1200" b="0" i="0" u="none" strike="noStrike" kern="1200" cap="none" spc="0" normalizeH="0" baseline="0" noProof="0" dirty="0">
                <a:ln>
                  <a:noFill/>
                </a:ln>
                <a:solidFill>
                  <a:prstClr val="black"/>
                </a:solidFill>
                <a:effectLst/>
                <a:uLnTx/>
                <a:uFillTx/>
                <a:latin typeface="Calibri"/>
                <a:ea typeface="+mn-ea"/>
                <a:cs typeface="+mn-cs"/>
              </a:rPr>
              <a:t> is so easy to make assumptions in this work. </a:t>
            </a:r>
            <a:endParaRPr lang="en-US" dirty="0">
              <a:solidFill>
                <a:prstClr val="black"/>
              </a:solidFill>
              <a:latin typeface="Calibri"/>
            </a:endParaRPr>
          </a:p>
          <a:p>
            <a:pP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 have a youth during the interview who hardly says anything, </a:t>
            </a:r>
            <a:endParaRPr lang="en-US" dirty="0">
              <a:solidFill>
                <a:prstClr val="black"/>
              </a:solidFill>
              <a:latin typeface="Calibri"/>
            </a:endParaRPr>
          </a:p>
          <a:p>
            <a:pP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seems disengaged </a:t>
            </a:r>
            <a:endParaRPr lang="en-US" dirty="0">
              <a:solidFill>
                <a:prstClr val="black"/>
              </a:solidFill>
              <a:latin typeface="Calibri"/>
            </a:endParaRPr>
          </a:p>
          <a:p>
            <a:pP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and then at the conference shows that s/he has thought deeply about the situation</a:t>
            </a:r>
            <a:endParaRPr lang="en-US" dirty="0">
              <a:solidFill>
                <a:prstClr val="black"/>
              </a:solidFill>
              <a:latin typeface="Calibri"/>
              <a:cs typeface="Calibri"/>
            </a:endParaRPr>
          </a:p>
          <a:p>
            <a:pPr>
              <a:defRPr/>
            </a:pPr>
            <a:r>
              <a:rPr lang="en-US"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and taken responsibility and made steps to move forward</a:t>
            </a:r>
            <a:endParaRPr lang="en-US" dirty="0">
              <a:solidFill>
                <a:prstClr val="black"/>
              </a:solidFill>
              <a:latin typeface="Calibri"/>
              <a:cs typeface="Calibri"/>
            </a:endParaRPr>
          </a:p>
          <a:p>
            <a:pPr>
              <a:defRPr/>
            </a:pPr>
            <a:r>
              <a:rPr lang="en-US" dirty="0">
                <a:solidFill>
                  <a:prstClr val="black"/>
                </a:solidFill>
                <a:latin typeface="Calibri"/>
              </a:rPr>
              <a:t> </a:t>
            </a:r>
            <a:r>
              <a:rPr kumimoji="0" lang="en-US" sz="1200" b="1" i="0" u="none" strike="noStrike" kern="1200" cap="none" spc="0" normalizeH="0" baseline="0" noProof="0" dirty="0">
                <a:ln>
                  <a:noFill/>
                </a:ln>
                <a:solidFill>
                  <a:prstClr val="black"/>
                </a:solidFill>
                <a:effectLst/>
                <a:uLnTx/>
                <a:uFillTx/>
                <a:latin typeface="Calibri"/>
                <a:ea typeface="+mn-ea"/>
                <a:cs typeface="+mn-cs"/>
              </a:rPr>
              <a:t>or</a:t>
            </a:r>
            <a:r>
              <a:rPr kumimoji="0" lang="en-US" sz="1200" b="0" i="0" u="none" strike="noStrike" kern="1200" cap="none" spc="0" normalizeH="0" baseline="0" noProof="0" dirty="0">
                <a:ln>
                  <a:noFill/>
                </a:ln>
                <a:solidFill>
                  <a:prstClr val="black"/>
                </a:solidFill>
                <a:effectLst/>
                <a:uLnTx/>
                <a:uFillTx/>
                <a:latin typeface="Calibri"/>
                <a:ea typeface="+mn-ea"/>
                <a:cs typeface="+mn-cs"/>
              </a:rPr>
              <a:t> you think “oh this case will not be problematic” </a:t>
            </a:r>
            <a:endParaRPr lang="en-US">
              <a:solidFill>
                <a:prstClr val="black"/>
              </a:solidFill>
              <a:latin typeface="Calibri"/>
            </a:endParaRPr>
          </a:p>
          <a:p>
            <a:pP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and it turns out to have all sorts of twists and turns.</a:t>
            </a:r>
            <a:endParaRPr lang="en-US" sz="1200" b="0" i="0" u="none" strike="noStrike" kern="1200" cap="none" spc="0" normalizeH="0" baseline="0" noProof="0" dirty="0">
              <a:ln>
                <a:noFill/>
              </a:ln>
              <a:solidFill>
                <a:prstClr val="black"/>
              </a:solidFill>
              <a:effectLst/>
              <a:uLnTx/>
              <a:uFillTx/>
              <a:latin typeface="Calibri"/>
              <a:cs typeface="Calibri"/>
            </a:endParaRPr>
          </a:p>
          <a:p>
            <a:pPr>
              <a:defRPr/>
            </a:pPr>
            <a:endParaRPr lang="en-US">
              <a:solidFill>
                <a:prstClr val="black"/>
              </a:solidFill>
              <a:latin typeface="Calibri"/>
            </a:endParaRPr>
          </a:p>
          <a:p>
            <a:pP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#13. </a:t>
            </a:r>
            <a:r>
              <a:rPr lang="en-US" b="1" dirty="0">
                <a:solidFill>
                  <a:prstClr val="black"/>
                </a:solidFill>
                <a:latin typeface="Calibri"/>
              </a:rPr>
              <a:t>Validation </a:t>
            </a:r>
            <a:r>
              <a:rPr lang="en-US" dirty="0">
                <a:solidFill>
                  <a:prstClr val="black"/>
                </a:solidFill>
                <a:latin typeface="Calibri"/>
              </a:rPr>
              <a:t>-An</a:t>
            </a:r>
            <a:r>
              <a:rPr kumimoji="0" lang="en-US" sz="1200" b="0" i="0" u="none" strike="noStrike" kern="1200" cap="none" spc="0" normalizeH="0" baseline="0" noProof="0" dirty="0">
                <a:ln>
                  <a:noFill/>
                </a:ln>
                <a:solidFill>
                  <a:prstClr val="black"/>
                </a:solidFill>
                <a:effectLst/>
                <a:uLnTx/>
                <a:uFillTx/>
                <a:latin typeface="Calibri"/>
                <a:ea typeface="+mn-ea"/>
                <a:cs typeface="+mn-cs"/>
              </a:rPr>
              <a:t> interviewee may say, </a:t>
            </a:r>
            <a:endParaRPr lang="en-US" dirty="0">
              <a:solidFill>
                <a:prstClr val="black"/>
              </a:solidFill>
              <a:latin typeface="Calibri"/>
            </a:endParaRPr>
          </a:p>
          <a:p>
            <a:pP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There is not one single person at that school that likes me</a:t>
            </a:r>
            <a:endParaRPr lang="en-US" dirty="0">
              <a:solidFill>
                <a:prstClr val="black"/>
              </a:solidFill>
              <a:latin typeface="Calibri"/>
              <a:cs typeface="Calibri"/>
            </a:endParaRPr>
          </a:p>
          <a:p>
            <a:pP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Rather than trying to convince him/her that there must be a least one </a:t>
            </a:r>
            <a:r>
              <a:rPr lang="en-US" dirty="0">
                <a:solidFill>
                  <a:prstClr val="black"/>
                </a:solidFill>
                <a:latin typeface="Calibri"/>
              </a:rPr>
              <a:t>person that likes him or her</a:t>
            </a:r>
            <a:endParaRPr lang="en-US" dirty="0">
              <a:solidFill>
                <a:prstClr val="black"/>
              </a:solidFill>
              <a:latin typeface="Calibri"/>
              <a:cs typeface="Calibri"/>
            </a:endParaRPr>
          </a:p>
          <a:p>
            <a:pPr>
              <a:defRPr/>
            </a:pPr>
            <a:r>
              <a:rPr lang="en-US"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go with the underlying feeling being expressed. </a:t>
            </a:r>
            <a:endParaRPr lang="en-US">
              <a:solidFill>
                <a:prstClr val="black"/>
              </a:solidFill>
              <a:latin typeface="Calibri"/>
            </a:endParaRPr>
          </a:p>
          <a:p>
            <a:pP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This person is so isolated and lonely. </a:t>
            </a:r>
            <a:endParaRPr lang="en-US" dirty="0">
              <a:solidFill>
                <a:prstClr val="black"/>
              </a:solidFill>
              <a:latin typeface="Calibri"/>
            </a:endParaRPr>
          </a:p>
          <a:p>
            <a:pP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It sounds like s/he doesn’t have any friends at school. </a:t>
            </a:r>
            <a:endParaRPr lang="en-US" dirty="0">
              <a:solidFill>
                <a:prstClr val="black"/>
              </a:solidFill>
              <a:latin typeface="Calibri"/>
            </a:endParaRPr>
          </a:p>
          <a:p>
            <a:pP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So start slow</a:t>
            </a:r>
            <a:r>
              <a:rPr lang="en-US" dirty="0">
                <a:solidFill>
                  <a:prstClr val="black"/>
                </a:solidFill>
                <a:latin typeface="Calibri"/>
              </a:rPr>
              <a:t> and validate the feeling</a:t>
            </a:r>
            <a:r>
              <a:rPr kumimoji="0" lang="en-US" sz="1200" b="0" i="0" u="none" strike="noStrike" kern="1200" cap="none" spc="0" normalizeH="0" baseline="0" noProof="0" dirty="0">
                <a:ln>
                  <a:noFill/>
                </a:ln>
                <a:solidFill>
                  <a:prstClr val="black"/>
                </a:solidFill>
                <a:effectLst/>
                <a:uLnTx/>
                <a:uFillTx/>
                <a:latin typeface="Calibri"/>
                <a:ea typeface="+mn-ea"/>
                <a:cs typeface="+mn-cs"/>
              </a:rPr>
              <a:t>. </a:t>
            </a:r>
            <a:endParaRPr lang="en-US" dirty="0">
              <a:solidFill>
                <a:prstClr val="black"/>
              </a:solidFill>
              <a:latin typeface="Calibri"/>
            </a:endParaRPr>
          </a:p>
          <a:p>
            <a:pPr>
              <a:defRPr/>
            </a:pPr>
            <a:r>
              <a:rPr lang="en-US" dirty="0">
                <a:solidFill>
                  <a:prstClr val="black"/>
                </a:solidFill>
                <a:latin typeface="Calibri"/>
              </a:rPr>
              <a:t>"</a:t>
            </a:r>
            <a:r>
              <a:rPr kumimoji="0" lang="en-US" sz="1200" b="0" i="0" u="none" strike="noStrike" kern="1200" cap="none" spc="0" normalizeH="0" baseline="0" noProof="0" dirty="0">
                <a:ln>
                  <a:noFill/>
                </a:ln>
                <a:solidFill>
                  <a:prstClr val="black"/>
                </a:solidFill>
                <a:effectLst/>
                <a:uLnTx/>
                <a:uFillTx/>
                <a:latin typeface="Calibri"/>
                <a:ea typeface="+mn-ea"/>
                <a:cs typeface="+mn-cs"/>
              </a:rPr>
              <a:t>That must be so horrible for you…..It sounds like you are all alone… and so on.</a:t>
            </a:r>
            <a:endParaRPr lang="en-US" sz="1200" b="0" i="0" u="none" strike="noStrike" kern="1200" cap="none" spc="0" normalizeH="0" baseline="0" noProof="0" dirty="0">
              <a:ln>
                <a:noFill/>
              </a:ln>
              <a:solidFill>
                <a:prstClr val="black"/>
              </a:solidFill>
              <a:effectLst/>
              <a:uLnTx/>
              <a:uFillTx/>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a:p>
            <a:endParaRPr lang="en-US"/>
          </a:p>
        </p:txBody>
      </p:sp>
      <p:sp>
        <p:nvSpPr>
          <p:cNvPr id="4" name="Slide Number Placeholder 3"/>
          <p:cNvSpPr>
            <a:spLocks noGrp="1"/>
          </p:cNvSpPr>
          <p:nvPr>
            <p:ph type="sldNum" sz="quarter" idx="10"/>
          </p:nvPr>
        </p:nvSpPr>
        <p:spPr/>
        <p:txBody>
          <a:bodyPr/>
          <a:lstStyle/>
          <a:p>
            <a:fld id="{503F61ED-6E75-44E5-81C6-5341893672D3}"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a:p>
            <a:r>
              <a:rPr lang="en-US" dirty="0">
                <a:cs typeface="Calibri"/>
              </a:rPr>
              <a:t>#13.  </a:t>
            </a:r>
            <a:r>
              <a:rPr lang="en-US" b="1" dirty="0">
                <a:cs typeface="Calibri"/>
              </a:rPr>
              <a:t>Safe space </a:t>
            </a:r>
            <a:r>
              <a:rPr lang="en-US" dirty="0">
                <a:cs typeface="Calibri"/>
              </a:rPr>
              <a:t>– This is a phrase that comes from early childhood work</a:t>
            </a:r>
          </a:p>
          <a:p>
            <a:r>
              <a:rPr lang="en-US" dirty="0">
                <a:cs typeface="Calibri"/>
              </a:rPr>
              <a:t> and has to do with parental provision of needs of protection, care and nurturing. </a:t>
            </a:r>
            <a:endParaRPr lang="en-US">
              <a:cs typeface="Calibri"/>
            </a:endParaRPr>
          </a:p>
          <a:p>
            <a:r>
              <a:rPr lang="en-US" dirty="0">
                <a:cs typeface="Calibri"/>
              </a:rPr>
              <a:t>We are speaking here not only of physical needs but of a deep sense of well-being. </a:t>
            </a:r>
          </a:p>
          <a:p>
            <a:r>
              <a:rPr lang="en-US" dirty="0">
                <a:cs typeface="Calibri"/>
              </a:rPr>
              <a:t>The facilitator tries to provide </a:t>
            </a:r>
            <a:r>
              <a:rPr lang="en-US" b="1" dirty="0">
                <a:cs typeface="Calibri"/>
              </a:rPr>
              <a:t>as safe a place as </a:t>
            </a:r>
            <a:r>
              <a:rPr lang="en-US" dirty="0">
                <a:cs typeface="Calibri"/>
              </a:rPr>
              <a:t>s/he can in both a physical and emotional sense.</a:t>
            </a:r>
            <a:endParaRPr lang="en-US" dirty="0"/>
          </a:p>
          <a:p>
            <a:pPr>
              <a:defRPr/>
            </a:pPr>
            <a:endParaRPr lang="en-US">
              <a:solidFill>
                <a:prstClr val="black"/>
              </a:solidFill>
              <a:latin typeface="Calibri"/>
            </a:endParaRPr>
          </a:p>
          <a:p>
            <a:pP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#14. </a:t>
            </a:r>
            <a:r>
              <a:rPr lang="en-US" b="1" dirty="0">
                <a:solidFill>
                  <a:prstClr val="black"/>
                </a:solidFill>
                <a:latin typeface="Calibri"/>
              </a:rPr>
              <a:t>Reflect what is being said on a meta level</a:t>
            </a:r>
            <a:r>
              <a:rPr lang="en-US" dirty="0">
                <a:solidFill>
                  <a:prstClr val="black"/>
                </a:solidFill>
                <a:latin typeface="Calibri"/>
              </a:rPr>
              <a:t>.  When I speak of reflecting what is being said at a meta level</a:t>
            </a:r>
            <a:endParaRPr lang="en-US" dirty="0">
              <a:solidFill>
                <a:prstClr val="black"/>
              </a:solidFill>
              <a:latin typeface="Calibri"/>
              <a:cs typeface="Calibri"/>
            </a:endParaRPr>
          </a:p>
          <a:p>
            <a:pPr>
              <a:defRPr/>
            </a:pPr>
            <a:r>
              <a:rPr lang="en-US" dirty="0">
                <a:solidFill>
                  <a:prstClr val="black"/>
                </a:solidFill>
                <a:latin typeface="Calibri"/>
              </a:rPr>
              <a:t> I mean</a:t>
            </a:r>
            <a:r>
              <a:rPr kumimoji="0" lang="en-US" sz="1200" b="0" i="0" u="none" strike="noStrike" kern="1200" cap="none" spc="0" normalizeH="0" baseline="0" noProof="0" dirty="0">
                <a:ln>
                  <a:noFill/>
                </a:ln>
                <a:solidFill>
                  <a:prstClr val="black"/>
                </a:solidFill>
                <a:effectLst/>
                <a:uLnTx/>
                <a:uFillTx/>
                <a:latin typeface="Calibri"/>
                <a:ea typeface="+mn-ea"/>
                <a:cs typeface="+mn-cs"/>
              </a:rPr>
              <a:t> Go for what is </a:t>
            </a:r>
            <a:r>
              <a:rPr kumimoji="0" lang="en-US" sz="1200" b="1" i="0" u="none" strike="noStrike" kern="1200" cap="none" spc="0" normalizeH="0" baseline="0" noProof="0" dirty="0">
                <a:ln>
                  <a:noFill/>
                </a:ln>
                <a:solidFill>
                  <a:prstClr val="black"/>
                </a:solidFill>
                <a:effectLst/>
                <a:uLnTx/>
                <a:uFillTx/>
                <a:latin typeface="Calibri"/>
                <a:ea typeface="+mn-ea"/>
                <a:cs typeface="+mn-cs"/>
              </a:rPr>
              <a:t>not</a:t>
            </a:r>
            <a:r>
              <a:rPr kumimoji="0" lang="en-US" sz="1200" b="0" i="0" u="none" strike="noStrike" kern="1200" cap="none" spc="0" normalizeH="0" baseline="0" noProof="0" dirty="0">
                <a:ln>
                  <a:noFill/>
                </a:ln>
                <a:solidFill>
                  <a:prstClr val="black"/>
                </a:solidFill>
                <a:effectLst/>
                <a:uLnTx/>
                <a:uFillTx/>
                <a:latin typeface="Calibri"/>
                <a:ea typeface="+mn-ea"/>
                <a:cs typeface="+mn-cs"/>
              </a:rPr>
              <a:t> being said but intimated</a:t>
            </a:r>
            <a:r>
              <a:rPr lang="en-US" dirty="0">
                <a:solidFill>
                  <a:prstClr val="black"/>
                </a:solidFill>
                <a:latin typeface="Calibri"/>
              </a:rPr>
              <a:t> on a feeling level</a:t>
            </a:r>
            <a:r>
              <a:rPr kumimoji="0" lang="en-US" sz="1200" b="0" i="0" u="none" strike="noStrike" kern="1200" cap="none" spc="0" normalizeH="0" baseline="0" noProof="0" dirty="0">
                <a:ln>
                  <a:noFill/>
                </a:ln>
                <a:solidFill>
                  <a:prstClr val="black"/>
                </a:solidFill>
                <a:effectLst/>
                <a:uLnTx/>
                <a:uFillTx/>
                <a:latin typeface="Calibri"/>
                <a:ea typeface="+mn-ea"/>
                <a:cs typeface="+mn-cs"/>
              </a:rPr>
              <a:t>.</a:t>
            </a:r>
            <a:endParaRPr lang="en-US" dirty="0">
              <a:solidFill>
                <a:prstClr val="black"/>
              </a:solidFill>
              <a:latin typeface="Calibri"/>
              <a:cs typeface="Calibri"/>
            </a:endParaRPr>
          </a:p>
          <a:p>
            <a:pPr>
              <a:defRPr/>
            </a:pPr>
            <a:r>
              <a:rPr lang="en-US"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“I hate my dad he’s </a:t>
            </a:r>
            <a:r>
              <a:rPr lang="en-US" dirty="0">
                <a:solidFill>
                  <a:prstClr val="black"/>
                </a:solidFill>
                <a:latin typeface="Calibri"/>
              </a:rPr>
              <a:t>….is not really what its about. </a:t>
            </a:r>
            <a:endParaRPr lang="en-US">
              <a:solidFill>
                <a:prstClr val="black"/>
              </a:solidFill>
              <a:latin typeface="Calibri"/>
            </a:endParaRPr>
          </a:p>
          <a:p>
            <a:pPr>
              <a:defRPr/>
            </a:pPr>
            <a:r>
              <a:rPr lang="en-US" dirty="0">
                <a:solidFill>
                  <a:prstClr val="black"/>
                </a:solidFill>
                <a:latin typeface="Calibri"/>
              </a:rPr>
              <a:t>Hate is a rather global expression.</a:t>
            </a:r>
            <a:endParaRPr lang="en-US" dirty="0">
              <a:solidFill>
                <a:prstClr val="black"/>
              </a:solidFill>
              <a:latin typeface="Calibri"/>
              <a:cs typeface="Calibri"/>
            </a:endParaRPr>
          </a:p>
          <a:p>
            <a:pPr>
              <a:defRPr/>
            </a:pPr>
            <a:r>
              <a:rPr lang="en-US" dirty="0">
                <a:solidFill>
                  <a:prstClr val="black"/>
                </a:solidFill>
                <a:latin typeface="Calibri"/>
              </a:rPr>
              <a:t> Break it down. ”</a:t>
            </a:r>
            <a:r>
              <a:rPr kumimoji="0" lang="en-US" sz="1200" b="0" i="0" u="none" strike="noStrike" kern="1200" cap="none" spc="0" normalizeH="0" baseline="0" noProof="0" dirty="0">
                <a:ln>
                  <a:noFill/>
                </a:ln>
                <a:solidFill>
                  <a:prstClr val="black"/>
                </a:solidFill>
                <a:effectLst/>
                <a:uLnTx/>
                <a:uFillTx/>
                <a:latin typeface="Calibri"/>
                <a:ea typeface="+mn-ea"/>
                <a:cs typeface="+mn-cs"/>
              </a:rPr>
              <a:t> Sounds like your really frustrated and angry with your dad?”</a:t>
            </a:r>
            <a:endParaRPr lang="en-US" sz="1200" b="0" i="0" u="none" strike="noStrike" kern="1200" cap="none" spc="0" normalizeH="0" baseline="0" noProof="0" dirty="0">
              <a:ln>
                <a:noFill/>
              </a:ln>
              <a:solidFill>
                <a:prstClr val="black"/>
              </a:solidFill>
              <a:effectLst/>
              <a:uLnTx/>
              <a:uFillTx/>
              <a:latin typeface="Calibri"/>
              <a:cs typeface="Calibri"/>
            </a:endParaRPr>
          </a:p>
          <a:p>
            <a:pPr>
              <a:defRPr/>
            </a:pPr>
            <a:endParaRPr lang="en-US">
              <a:solidFill>
                <a:prstClr val="black"/>
              </a:solidFill>
              <a:latin typeface="Calibri"/>
            </a:endParaRPr>
          </a:p>
          <a:p>
            <a:pP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#15. It is important that youth know that </a:t>
            </a:r>
            <a:r>
              <a:rPr kumimoji="0" lang="en-US" sz="1200" b="1" i="0" u="none" strike="noStrike" kern="1200" cap="none" spc="0" normalizeH="0" baseline="0" noProof="0" dirty="0">
                <a:ln>
                  <a:noFill/>
                </a:ln>
                <a:solidFill>
                  <a:prstClr val="black"/>
                </a:solidFill>
                <a:effectLst/>
                <a:uLnTx/>
                <a:uFillTx/>
                <a:latin typeface="Calibri"/>
                <a:ea typeface="+mn-ea"/>
                <a:cs typeface="+mn-cs"/>
              </a:rPr>
              <a:t>you don’t have all the answers</a:t>
            </a:r>
            <a:r>
              <a:rPr kumimoji="0" lang="en-US" sz="1200" b="0" i="0" u="none" strike="noStrike" kern="1200" cap="none" spc="0" normalizeH="0" baseline="0" noProof="0" dirty="0">
                <a:ln>
                  <a:noFill/>
                </a:ln>
                <a:solidFill>
                  <a:prstClr val="black"/>
                </a:solidFill>
                <a:effectLst/>
                <a:uLnTx/>
                <a:uFillTx/>
                <a:latin typeface="Calibri"/>
                <a:ea typeface="+mn-ea"/>
                <a:cs typeface="+mn-cs"/>
              </a:rPr>
              <a:t> </a:t>
            </a:r>
            <a:endParaRPr lang="en-US" dirty="0">
              <a:solidFill>
                <a:prstClr val="black"/>
              </a:solidFill>
              <a:latin typeface="Calibri"/>
            </a:endParaRPr>
          </a:p>
          <a:p>
            <a:pP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especially at an age when they are often plagued with perfectionism</a:t>
            </a:r>
            <a:r>
              <a:rPr lang="en-US" dirty="0">
                <a:solidFill>
                  <a:prstClr val="black"/>
                </a:solidFill>
                <a:latin typeface="Calibri"/>
              </a:rPr>
              <a:t> and a need to do it right</a:t>
            </a:r>
            <a:r>
              <a:rPr kumimoji="0" lang="en-US" sz="1200" b="0" i="0" u="none" strike="noStrike" kern="1200" cap="none" spc="0" normalizeH="0" baseline="0" noProof="0" dirty="0">
                <a:ln>
                  <a:noFill/>
                </a:ln>
                <a:solidFill>
                  <a:prstClr val="black"/>
                </a:solidFill>
                <a:effectLst/>
                <a:uLnTx/>
                <a:uFillTx/>
                <a:latin typeface="Calibri"/>
                <a:ea typeface="+mn-ea"/>
                <a:cs typeface="+mn-cs"/>
              </a:rPr>
              <a:t>.</a:t>
            </a:r>
            <a:endParaRPr lang="en-US" sz="1200" b="0" i="0" u="none" strike="noStrike" kern="1200" cap="none" spc="0" normalizeH="0" baseline="0" noProof="0" dirty="0">
              <a:ln>
                <a:noFill/>
              </a:ln>
              <a:solidFill>
                <a:prstClr val="black"/>
              </a:solidFill>
              <a:effectLst/>
              <a:uLnTx/>
              <a:uFillTx/>
              <a:latin typeface="Calibri"/>
              <a:cs typeface="Calibri"/>
            </a:endParaRPr>
          </a:p>
          <a:p>
            <a:pPr>
              <a:defRPr/>
            </a:pPr>
            <a:endParaRPr lang="en-US" dirty="0">
              <a:solidFill>
                <a:prstClr val="black"/>
              </a:solidFill>
              <a:latin typeface="Calibri"/>
            </a:endParaRPr>
          </a:p>
          <a:p>
            <a:pP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#16 It is so important for youth to know that </a:t>
            </a:r>
            <a:r>
              <a:rPr kumimoji="0" lang="en-US" sz="1200" b="1" i="0" u="none" strike="noStrike" kern="1200" cap="none" spc="0" normalizeH="0" baseline="0" noProof="0" dirty="0">
                <a:ln>
                  <a:noFill/>
                </a:ln>
                <a:solidFill>
                  <a:prstClr val="black"/>
                </a:solidFill>
                <a:effectLst/>
                <a:uLnTx/>
                <a:uFillTx/>
                <a:latin typeface="Calibri"/>
                <a:ea typeface="+mn-ea"/>
                <a:cs typeface="+mn-cs"/>
              </a:rPr>
              <a:t>adults </a:t>
            </a:r>
            <a:endParaRPr lang="en-US" dirty="0">
              <a:solidFill>
                <a:prstClr val="black"/>
              </a:solidFill>
              <a:latin typeface="Calibri"/>
            </a:endParaRPr>
          </a:p>
          <a:p>
            <a:pPr>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are willing to own up and take responsibility </a:t>
            </a:r>
            <a:r>
              <a:rPr kumimoji="0" lang="en-US" sz="1200" b="0" i="0" u="none" strike="noStrike" kern="1200" cap="none" spc="0" normalizeH="0" baseline="0" noProof="0" dirty="0">
                <a:ln>
                  <a:noFill/>
                </a:ln>
                <a:solidFill>
                  <a:prstClr val="black"/>
                </a:solidFill>
                <a:effectLst/>
                <a:uLnTx/>
                <a:uFillTx/>
                <a:latin typeface="Calibri"/>
                <a:ea typeface="+mn-ea"/>
                <a:cs typeface="+mn-cs"/>
              </a:rPr>
              <a:t>when they make a mistake. </a:t>
            </a:r>
            <a:endParaRPr lang="en-US">
              <a:solidFill>
                <a:prstClr val="black"/>
              </a:solidFill>
              <a:latin typeface="Calibri"/>
            </a:endParaRPr>
          </a:p>
          <a:p>
            <a:pPr>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This is </a:t>
            </a:r>
            <a:r>
              <a:rPr lang="en-US" dirty="0">
                <a:solidFill>
                  <a:prstClr val="black"/>
                </a:solidFill>
                <a:latin typeface="Calibri"/>
              </a:rPr>
              <a:t>the RJ facilitator modeling</a:t>
            </a:r>
            <a:r>
              <a:rPr kumimoji="0" lang="en-US" sz="1200" b="0" i="0" u="none" strike="noStrike" kern="1200" cap="none" spc="0" normalizeH="0" baseline="0" noProof="0" dirty="0">
                <a:ln>
                  <a:noFill/>
                </a:ln>
                <a:solidFill>
                  <a:prstClr val="black"/>
                </a:solidFill>
                <a:effectLst/>
                <a:uLnTx/>
                <a:uFillTx/>
                <a:latin typeface="Calibri"/>
                <a:ea typeface="+mn-ea"/>
                <a:cs typeface="+mn-cs"/>
              </a:rPr>
              <a:t> at its best.</a:t>
            </a:r>
            <a:endParaRPr lang="en-US" sz="1200" b="0" i="0" u="none" strike="noStrike" kern="1200" cap="none" spc="0" normalizeH="0" baseline="0" noProof="0" dirty="0">
              <a:ln>
                <a:noFill/>
              </a:ln>
              <a:solidFill>
                <a:prstClr val="black"/>
              </a:solidFill>
              <a:effectLst/>
              <a:uLnTx/>
              <a:uFillTx/>
              <a:latin typeface="Calibri"/>
              <a:cs typeface="Calibri"/>
            </a:endParaRPr>
          </a:p>
          <a:p>
            <a:endParaRPr lang="en-US"/>
          </a:p>
        </p:txBody>
      </p:sp>
      <p:sp>
        <p:nvSpPr>
          <p:cNvPr id="4" name="Slide Number Placeholder 3"/>
          <p:cNvSpPr>
            <a:spLocks noGrp="1"/>
          </p:cNvSpPr>
          <p:nvPr>
            <p:ph type="sldNum" sz="quarter" idx="10"/>
          </p:nvPr>
        </p:nvSpPr>
        <p:spPr/>
        <p:txBody>
          <a:bodyPr/>
          <a:lstStyle/>
          <a:p>
            <a:fld id="{503F61ED-6E75-44E5-81C6-5341893672D3}"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cs typeface="Calibri"/>
              </a:rPr>
              <a:t>By this time you have likely realized that listening to the youth you are working with</a:t>
            </a:r>
          </a:p>
          <a:p>
            <a:r>
              <a:rPr lang="en-CA" dirty="0">
                <a:cs typeface="Calibri"/>
              </a:rPr>
              <a:t> is a very important aspect of this work. </a:t>
            </a:r>
            <a:endParaRPr lang="en-CA">
              <a:cs typeface="Calibri"/>
            </a:endParaRPr>
          </a:p>
          <a:p>
            <a:r>
              <a:rPr lang="en-CA" dirty="0">
                <a:cs typeface="Calibri"/>
              </a:rPr>
              <a:t>It can make or break your relationship with youth. </a:t>
            </a:r>
          </a:p>
          <a:p>
            <a:r>
              <a:rPr lang="en-CA" dirty="0">
                <a:cs typeface="Calibri"/>
              </a:rPr>
              <a:t>The next section will focus on listening skills and we will begin with a Ted Talk. </a:t>
            </a:r>
          </a:p>
          <a:p>
            <a:r>
              <a:rPr lang="en-CA" dirty="0">
                <a:cs typeface="Calibri"/>
              </a:rPr>
              <a:t>To access the video, click anywhere on the slide and it will take you to the YouTube,</a:t>
            </a:r>
          </a:p>
        </p:txBody>
      </p:sp>
      <p:sp>
        <p:nvSpPr>
          <p:cNvPr id="4" name="Slide Number Placeholder 3"/>
          <p:cNvSpPr>
            <a:spLocks noGrp="1"/>
          </p:cNvSpPr>
          <p:nvPr>
            <p:ph type="sldNum" sz="quarter" idx="5"/>
          </p:nvPr>
        </p:nvSpPr>
        <p:spPr/>
        <p:txBody>
          <a:bodyPr/>
          <a:lstStyle/>
          <a:p>
            <a:fld id="{503F61ED-6E75-44E5-81C6-5341893672D3}" type="slidenum">
              <a:rPr lang="en-US" smtClean="0"/>
              <a:pPr/>
              <a:t>9</a:t>
            </a:fld>
            <a:endParaRPr lang="en-US"/>
          </a:p>
        </p:txBody>
      </p:sp>
    </p:spTree>
    <p:extLst>
      <p:ext uri="{BB962C8B-B14F-4D97-AF65-F5344CB8AC3E}">
        <p14:creationId xmlns:p14="http://schemas.microsoft.com/office/powerpoint/2010/main" val="1990688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cs typeface="Calibri"/>
              </a:rPr>
              <a:t>As William Ury explained being heard and seen is vitally important. </a:t>
            </a:r>
            <a:endParaRPr lang="en-US"/>
          </a:p>
          <a:p>
            <a:r>
              <a:rPr lang="en-US" dirty="0"/>
              <a:t>It is easy to become unfocused and think about how to present ourselves</a:t>
            </a:r>
            <a:endParaRPr lang="en-US" dirty="0">
              <a:cs typeface="Calibri"/>
            </a:endParaRPr>
          </a:p>
          <a:p>
            <a:r>
              <a:rPr lang="en-US" dirty="0"/>
              <a:t> rather than paying attention to what is in front of us. T</a:t>
            </a:r>
          </a:p>
          <a:p>
            <a:r>
              <a:rPr lang="en-US" dirty="0"/>
              <a:t>hen we can fail to obtain the complete picture of what is going on.</a:t>
            </a:r>
            <a:endParaRPr lang="en-US" dirty="0">
              <a:cs typeface="Calibri"/>
            </a:endParaRPr>
          </a:p>
        </p:txBody>
      </p:sp>
      <p:sp>
        <p:nvSpPr>
          <p:cNvPr id="4" name="Slide Number Placeholder 3"/>
          <p:cNvSpPr>
            <a:spLocks noGrp="1"/>
          </p:cNvSpPr>
          <p:nvPr>
            <p:ph type="sldNum" sz="quarter" idx="10"/>
          </p:nvPr>
        </p:nvSpPr>
        <p:spPr/>
        <p:txBody>
          <a:bodyPr/>
          <a:lstStyle/>
          <a:p>
            <a:fld id="{503F61ED-6E75-44E5-81C6-5341893672D3}"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Another example of how easily our mind can wander.</a:t>
            </a:r>
            <a:endParaRPr lang="en-US" dirty="0"/>
          </a:p>
        </p:txBody>
      </p:sp>
      <p:sp>
        <p:nvSpPr>
          <p:cNvPr id="4" name="Slide Number Placeholder 3"/>
          <p:cNvSpPr>
            <a:spLocks noGrp="1"/>
          </p:cNvSpPr>
          <p:nvPr>
            <p:ph type="sldNum" sz="quarter" idx="5"/>
          </p:nvPr>
        </p:nvSpPr>
        <p:spPr/>
        <p:txBody>
          <a:bodyPr/>
          <a:lstStyle/>
          <a:p>
            <a:fld id="{503F61ED-6E75-44E5-81C6-5341893672D3}" type="slidenum">
              <a:rPr lang="en-US" smtClean="0"/>
              <a:pPr/>
              <a:t>11</a:t>
            </a:fld>
            <a:endParaRPr lang="en-US"/>
          </a:p>
        </p:txBody>
      </p:sp>
    </p:spTree>
    <p:extLst>
      <p:ext uri="{BB962C8B-B14F-4D97-AF65-F5344CB8AC3E}">
        <p14:creationId xmlns:p14="http://schemas.microsoft.com/office/powerpoint/2010/main" val="34575085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cs typeface="Calibri"/>
              </a:rPr>
              <a:t>Active Listening requires the facilitator to be committed </a:t>
            </a:r>
            <a:endParaRPr lang="en-US" dirty="0"/>
          </a:p>
          <a:p>
            <a:r>
              <a:rPr lang="en-US" dirty="0">
                <a:cs typeface="Calibri"/>
              </a:rPr>
              <a:t>to becoming engaged with the youth who is speaking. </a:t>
            </a:r>
            <a:endParaRPr lang="en-US" dirty="0"/>
          </a:p>
          <a:p>
            <a:r>
              <a:rPr lang="en-US" dirty="0">
                <a:cs typeface="Calibri"/>
              </a:rPr>
              <a:t>That requires the facilitator to be in the moment, </a:t>
            </a:r>
          </a:p>
          <a:p>
            <a:r>
              <a:rPr lang="en-US" dirty="0">
                <a:cs typeface="Calibri"/>
              </a:rPr>
              <a:t>paying attention to not only what is being said </a:t>
            </a:r>
          </a:p>
          <a:p>
            <a:r>
              <a:rPr lang="en-US" dirty="0">
                <a:cs typeface="Calibri"/>
              </a:rPr>
              <a:t>but also to the youth </a:t>
            </a:r>
          </a:p>
          <a:p>
            <a:r>
              <a:rPr lang="en-US" dirty="0">
                <a:cs typeface="Calibri"/>
              </a:rPr>
              <a:t>and then to provide feedback based on that information.</a:t>
            </a:r>
            <a:endParaRPr lang="en-US" dirty="0"/>
          </a:p>
        </p:txBody>
      </p:sp>
      <p:sp>
        <p:nvSpPr>
          <p:cNvPr id="4" name="Slide Number Placeholder 3"/>
          <p:cNvSpPr>
            <a:spLocks noGrp="1"/>
          </p:cNvSpPr>
          <p:nvPr>
            <p:ph type="sldNum" sz="quarter" idx="10"/>
          </p:nvPr>
        </p:nvSpPr>
        <p:spPr/>
        <p:txBody>
          <a:bodyPr/>
          <a:lstStyle/>
          <a:p>
            <a:fld id="{503F61ED-6E75-44E5-81C6-5341893672D3}"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Active listening is a process where you become informed</a:t>
            </a:r>
          </a:p>
          <a:p>
            <a:r>
              <a:rPr lang="en-US" dirty="0"/>
              <a:t> not only about what the youth says but also what is not said.</a:t>
            </a:r>
          </a:p>
          <a:p>
            <a:r>
              <a:rPr lang="en-US" dirty="0"/>
              <a:t>Many of these nonverbal signals are automatic. </a:t>
            </a:r>
          </a:p>
          <a:p>
            <a:r>
              <a:rPr lang="en-US" dirty="0"/>
              <a:t>Sometimes when we are nervous or worried </a:t>
            </a:r>
          </a:p>
          <a:p>
            <a:r>
              <a:rPr lang="en-US" dirty="0"/>
              <a:t>we find it hard to stay in the present .</a:t>
            </a:r>
            <a:endParaRPr lang="en-US" dirty="0">
              <a:cs typeface="Calibri"/>
            </a:endParaRPr>
          </a:p>
          <a:p>
            <a:r>
              <a:rPr lang="en-US" dirty="0"/>
              <a:t>Our bodies may go still or give signals that are inconsistent with what we are saying.</a:t>
            </a:r>
            <a:endParaRPr lang="en-US" dirty="0">
              <a:cs typeface="Calibri"/>
            </a:endParaRPr>
          </a:p>
        </p:txBody>
      </p:sp>
      <p:sp>
        <p:nvSpPr>
          <p:cNvPr id="4" name="Slide Number Placeholder 3"/>
          <p:cNvSpPr>
            <a:spLocks noGrp="1"/>
          </p:cNvSpPr>
          <p:nvPr>
            <p:ph type="sldNum" sz="quarter" idx="10"/>
          </p:nvPr>
        </p:nvSpPr>
        <p:spPr/>
        <p:txBody>
          <a:bodyPr/>
          <a:lstStyle/>
          <a:p>
            <a:fld id="{503F61ED-6E75-44E5-81C6-5341893672D3}"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a:cs typeface="Calibri"/>
              </a:rPr>
              <a:t>There are ways to stay in the moment and enhance active listening</a:t>
            </a:r>
            <a:endParaRPr lang="en-US" dirty="0"/>
          </a:p>
          <a:p>
            <a:r>
              <a:rPr lang="en-US" dirty="0"/>
              <a:t>#1. </a:t>
            </a:r>
            <a:r>
              <a:rPr lang="en-US" b="1" dirty="0"/>
              <a:t>Avoid getting distracted </a:t>
            </a:r>
            <a:r>
              <a:rPr lang="en-US" dirty="0"/>
              <a:t>– That means get rid of your devices etc. Noise and people interruptions are under your control </a:t>
            </a:r>
          </a:p>
          <a:p>
            <a:r>
              <a:rPr lang="en-US" dirty="0"/>
              <a:t>but thought distractions are not as easily controlled. T</a:t>
            </a:r>
            <a:endParaRPr lang="en-US" dirty="0">
              <a:cs typeface="Calibri"/>
            </a:endParaRPr>
          </a:p>
          <a:p>
            <a:r>
              <a:rPr lang="en-US" dirty="0"/>
              <a:t>Take time to prepare for</a:t>
            </a:r>
            <a:r>
              <a:rPr lang="en-US" baseline="0" dirty="0"/>
              <a:t> your interview </a:t>
            </a:r>
            <a:endParaRPr lang="en-US" dirty="0"/>
          </a:p>
          <a:p>
            <a:r>
              <a:rPr lang="en-US" baseline="0" dirty="0"/>
              <a:t>,get centered so your thoughts are focused on your interview</a:t>
            </a:r>
            <a:endParaRPr lang="en-US" dirty="0">
              <a:cs typeface="Calibri"/>
            </a:endParaRPr>
          </a:p>
          <a:p>
            <a:r>
              <a:rPr lang="en-US" dirty="0"/>
              <a:t> </a:t>
            </a:r>
            <a:r>
              <a:rPr lang="en-US" baseline="0" dirty="0"/>
              <a:t>and not on the</a:t>
            </a:r>
            <a:r>
              <a:rPr lang="en-US" dirty="0"/>
              <a:t> </a:t>
            </a:r>
            <a:r>
              <a:rPr lang="en-US" baseline="0" dirty="0"/>
              <a:t> meeting you </a:t>
            </a:r>
            <a:r>
              <a:rPr lang="en-US" dirty="0"/>
              <a:t>just left or your grocery shopping tomorrow.</a:t>
            </a:r>
            <a:endParaRPr lang="en-US" dirty="0">
              <a:cs typeface="Calibri"/>
            </a:endParaRPr>
          </a:p>
          <a:p>
            <a:endParaRPr lang="en-US"/>
          </a:p>
          <a:p>
            <a:r>
              <a:rPr lang="en-US" baseline="0" dirty="0"/>
              <a:t>#2</a:t>
            </a:r>
            <a:r>
              <a:rPr lang="en-US" dirty="0"/>
              <a:t>. </a:t>
            </a:r>
            <a:r>
              <a:rPr lang="en-US" baseline="0" dirty="0"/>
              <a:t> </a:t>
            </a:r>
            <a:r>
              <a:rPr lang="en-US" b="1" baseline="0" dirty="0"/>
              <a:t>Focus on the </a:t>
            </a:r>
            <a:r>
              <a:rPr lang="en-US" b="1" dirty="0"/>
              <a:t>Youth</a:t>
            </a:r>
            <a:r>
              <a:rPr lang="en-US" baseline="0" dirty="0"/>
              <a:t> – We</a:t>
            </a:r>
            <a:r>
              <a:rPr lang="en-US" dirty="0"/>
              <a:t> need to focus on the youth </a:t>
            </a:r>
          </a:p>
          <a:p>
            <a:r>
              <a:rPr lang="en-US" dirty="0"/>
              <a:t>giving them</a:t>
            </a:r>
            <a:r>
              <a:rPr lang="en-US" baseline="0" dirty="0"/>
              <a:t> your full attention. </a:t>
            </a:r>
            <a:endParaRPr lang="en-US" dirty="0"/>
          </a:p>
          <a:p>
            <a:r>
              <a:rPr lang="en-US" baseline="0" dirty="0"/>
              <a:t>While I say that</a:t>
            </a:r>
            <a:r>
              <a:rPr lang="en-US" dirty="0"/>
              <a:t>, </a:t>
            </a:r>
            <a:r>
              <a:rPr lang="en-US" baseline="0" dirty="0"/>
              <a:t>be aware that </a:t>
            </a:r>
            <a:r>
              <a:rPr lang="en-US" dirty="0"/>
              <a:t>some youth</a:t>
            </a:r>
            <a:endParaRPr lang="en-US" dirty="0">
              <a:cs typeface="Calibri"/>
            </a:endParaRPr>
          </a:p>
          <a:p>
            <a:r>
              <a:rPr lang="en-US" dirty="0"/>
              <a:t> </a:t>
            </a:r>
            <a:r>
              <a:rPr lang="en-US" baseline="0" dirty="0"/>
              <a:t>are not used to a lot of attention</a:t>
            </a:r>
            <a:r>
              <a:rPr lang="en-US" dirty="0"/>
              <a:t> and become very self conscious</a:t>
            </a:r>
            <a:endParaRPr lang="en-US" dirty="0">
              <a:cs typeface="Calibri"/>
            </a:endParaRPr>
          </a:p>
          <a:p>
            <a:r>
              <a:rPr lang="en-US" dirty="0"/>
              <a:t> </a:t>
            </a:r>
            <a:r>
              <a:rPr lang="en-US" baseline="0" dirty="0"/>
              <a:t>so be aware of comfort level.</a:t>
            </a:r>
            <a:endParaRPr lang="en-US" baseline="0">
              <a:cs typeface="Calibri"/>
            </a:endParaRPr>
          </a:p>
          <a:p>
            <a:endParaRPr lang="en-US"/>
          </a:p>
          <a:p>
            <a:r>
              <a:rPr lang="en-US" baseline="0" dirty="0"/>
              <a:t>#</a:t>
            </a:r>
            <a:r>
              <a:rPr lang="en-US" dirty="0"/>
              <a:t>3. </a:t>
            </a:r>
            <a:r>
              <a:rPr lang="en-US" b="1" dirty="0"/>
              <a:t>Don’t</a:t>
            </a:r>
            <a:r>
              <a:rPr lang="en-US" b="1" baseline="0" dirty="0"/>
              <a:t> interrupt with your own perceptions </a:t>
            </a:r>
            <a:r>
              <a:rPr lang="en-US" baseline="0" dirty="0"/>
              <a:t>– We’ve talked about this before too but from another perspective</a:t>
            </a:r>
            <a:endParaRPr lang="en-US" dirty="0">
              <a:cs typeface="Calibri"/>
            </a:endParaRPr>
          </a:p>
          <a:p>
            <a:r>
              <a:rPr lang="en-US" dirty="0"/>
              <a:t> </a:t>
            </a:r>
            <a:r>
              <a:rPr lang="en-US" baseline="0" dirty="0"/>
              <a:t>when we spoke of allowing youth to have their own thoughts and feelings.</a:t>
            </a:r>
            <a:endParaRPr lang="en-US" dirty="0">
              <a:cs typeface="Calibri"/>
            </a:endParaRPr>
          </a:p>
          <a:p>
            <a:r>
              <a:rPr lang="en-US" dirty="0"/>
              <a:t> </a:t>
            </a:r>
            <a:r>
              <a:rPr lang="en-US" baseline="0" dirty="0"/>
              <a:t>If a youth says, “</a:t>
            </a:r>
            <a:r>
              <a:rPr lang="en-US" dirty="0"/>
              <a:t>Well,</a:t>
            </a:r>
            <a:r>
              <a:rPr lang="en-US" baseline="0" dirty="0"/>
              <a:t> we were drinking and then some of us…”</a:t>
            </a:r>
            <a:r>
              <a:rPr lang="en-US" dirty="0"/>
              <a:t>interrupting</a:t>
            </a:r>
            <a:r>
              <a:rPr lang="en-US" baseline="0" dirty="0"/>
              <a:t> with your perception of </a:t>
            </a:r>
            <a:endParaRPr lang="en-US" dirty="0"/>
          </a:p>
          <a:p>
            <a:r>
              <a:rPr lang="en-US" baseline="0" dirty="0"/>
              <a:t>“you’re a little young to be drinking aren’t you?” will shut the conversation down. </a:t>
            </a:r>
            <a:endParaRPr lang="en-US" dirty="0"/>
          </a:p>
          <a:p>
            <a:r>
              <a:rPr lang="en-US" baseline="0" dirty="0"/>
              <a:t>There will be another time to deal with underage drinking</a:t>
            </a:r>
            <a:r>
              <a:rPr lang="en-US" dirty="0"/>
              <a:t>. </a:t>
            </a:r>
          </a:p>
          <a:p>
            <a:r>
              <a:rPr lang="en-US" dirty="0"/>
              <a:t>The interview is not about you. </a:t>
            </a:r>
          </a:p>
          <a:p>
            <a:r>
              <a:rPr lang="en-US" dirty="0"/>
              <a:t>It is about the youth and their perceptions.</a:t>
            </a:r>
            <a:endParaRPr lang="en-US" baseline="0" dirty="0">
              <a:cs typeface="Calibri"/>
            </a:endParaRPr>
          </a:p>
          <a:p>
            <a:endParaRPr lang="en-US"/>
          </a:p>
          <a:p>
            <a:r>
              <a:rPr lang="en-US" baseline="0" dirty="0"/>
              <a:t>#4</a:t>
            </a:r>
            <a:r>
              <a:rPr lang="en-US" dirty="0"/>
              <a:t>.</a:t>
            </a:r>
            <a:r>
              <a:rPr lang="en-US" baseline="0" dirty="0"/>
              <a:t> </a:t>
            </a:r>
            <a:r>
              <a:rPr lang="en-US" b="1" baseline="0" dirty="0"/>
              <a:t>Use attentive Body Language </a:t>
            </a:r>
            <a:r>
              <a:rPr lang="en-US" baseline="0" dirty="0"/>
              <a:t>– We talked about this too</a:t>
            </a:r>
            <a:r>
              <a:rPr lang="en-US" dirty="0"/>
              <a:t>. </a:t>
            </a:r>
            <a:endParaRPr lang="en-US" baseline="0" dirty="0">
              <a:cs typeface="Calibri"/>
            </a:endParaRPr>
          </a:p>
          <a:p>
            <a:endParaRPr lang="en-US"/>
          </a:p>
          <a:p>
            <a:r>
              <a:rPr lang="en-US" baseline="0" dirty="0"/>
              <a:t>#5</a:t>
            </a:r>
            <a:r>
              <a:rPr lang="en-US" dirty="0"/>
              <a:t>. </a:t>
            </a:r>
            <a:r>
              <a:rPr lang="en-US" baseline="0" dirty="0"/>
              <a:t> </a:t>
            </a:r>
            <a:r>
              <a:rPr lang="en-US" b="1" dirty="0"/>
              <a:t>Paraphrase </a:t>
            </a:r>
            <a:r>
              <a:rPr lang="en-US" baseline="0" dirty="0"/>
              <a:t>– Summarizing what has been said lets the </a:t>
            </a:r>
            <a:r>
              <a:rPr lang="en-US" dirty="0"/>
              <a:t>youth</a:t>
            </a:r>
            <a:r>
              <a:rPr lang="en-US" baseline="0" dirty="0"/>
              <a:t> know that you’ve understood what has been said. </a:t>
            </a:r>
            <a:endParaRPr lang="en-US" dirty="0"/>
          </a:p>
          <a:p>
            <a:r>
              <a:rPr lang="en-US" baseline="0" dirty="0"/>
              <a:t>It also feeds back to the </a:t>
            </a:r>
            <a:r>
              <a:rPr lang="en-US" dirty="0"/>
              <a:t>youth</a:t>
            </a:r>
            <a:r>
              <a:rPr lang="en-US" baseline="0" dirty="0"/>
              <a:t> a concise image of what has happened. </a:t>
            </a:r>
            <a:endParaRPr lang="en-US" dirty="0"/>
          </a:p>
          <a:p>
            <a:r>
              <a:rPr lang="en-US" baseline="0" dirty="0"/>
              <a:t>Often youth tell a rambling story </a:t>
            </a:r>
            <a:endParaRPr lang="en-US" dirty="0"/>
          </a:p>
          <a:p>
            <a:r>
              <a:rPr lang="en-US" baseline="0" dirty="0"/>
              <a:t>where the pieces are somewhat convoluted and not always in proper sequence </a:t>
            </a:r>
            <a:r>
              <a:rPr lang="en-US" dirty="0"/>
              <a:t>s</a:t>
            </a:r>
            <a:endParaRPr lang="en-US" dirty="0">
              <a:cs typeface="Calibri"/>
            </a:endParaRPr>
          </a:p>
          <a:p>
            <a:r>
              <a:rPr lang="en-US" dirty="0"/>
              <a:t>so</a:t>
            </a:r>
            <a:r>
              <a:rPr lang="en-US" baseline="0" dirty="0"/>
              <a:t> when you can say, </a:t>
            </a:r>
            <a:r>
              <a:rPr lang="en-US" dirty="0"/>
              <a:t>"</a:t>
            </a:r>
            <a:r>
              <a:rPr lang="en-US" baseline="0" dirty="0"/>
              <a:t>So what I hear you saying is You</a:t>
            </a:r>
            <a:r>
              <a:rPr lang="en-US" dirty="0"/>
              <a:t> </a:t>
            </a:r>
            <a:r>
              <a:rPr lang="en-US" baseline="0" dirty="0"/>
              <a:t> left your home after school and met up with……</a:t>
            </a:r>
            <a:r>
              <a:rPr lang="en-US" dirty="0"/>
              <a:t> </a:t>
            </a:r>
          </a:p>
          <a:p>
            <a:r>
              <a:rPr lang="en-US" dirty="0"/>
              <a:t>The youth know then</a:t>
            </a:r>
          </a:p>
          <a:p>
            <a:r>
              <a:rPr lang="en-US" dirty="0"/>
              <a:t> that you cared enough to listen to them.</a:t>
            </a:r>
            <a:endParaRPr lang="en-US" dirty="0">
              <a:cs typeface="Calibri"/>
            </a:endParaRPr>
          </a:p>
          <a:p>
            <a:endParaRPr lang="en-US">
              <a:cs typeface="Calibri"/>
            </a:endParaRPr>
          </a:p>
        </p:txBody>
      </p:sp>
      <p:sp>
        <p:nvSpPr>
          <p:cNvPr id="4" name="Slide Number Placeholder 3"/>
          <p:cNvSpPr>
            <a:spLocks noGrp="1"/>
          </p:cNvSpPr>
          <p:nvPr>
            <p:ph type="sldNum" sz="quarter" idx="10"/>
          </p:nvPr>
        </p:nvSpPr>
        <p:spPr/>
        <p:txBody>
          <a:bodyPr/>
          <a:lstStyle/>
          <a:p>
            <a:fld id="{503F61ED-6E75-44E5-81C6-5341893672D3}"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cs typeface="Calibri"/>
              </a:rPr>
              <a:t>Let's try this out</a:t>
            </a:r>
          </a:p>
        </p:txBody>
      </p:sp>
      <p:sp>
        <p:nvSpPr>
          <p:cNvPr id="4" name="Slide Number Placeholder 3"/>
          <p:cNvSpPr>
            <a:spLocks noGrp="1"/>
          </p:cNvSpPr>
          <p:nvPr>
            <p:ph type="sldNum" sz="quarter" idx="5"/>
          </p:nvPr>
        </p:nvSpPr>
        <p:spPr/>
        <p:txBody>
          <a:bodyPr/>
          <a:lstStyle/>
          <a:p>
            <a:fld id="{503F61ED-6E75-44E5-81C6-5341893672D3}" type="slidenum">
              <a:rPr lang="en-US" smtClean="0"/>
              <a:pPr/>
              <a:t>15</a:t>
            </a:fld>
            <a:endParaRPr lang="en-US"/>
          </a:p>
        </p:txBody>
      </p:sp>
    </p:spTree>
    <p:extLst>
      <p:ext uri="{BB962C8B-B14F-4D97-AF65-F5344CB8AC3E}">
        <p14:creationId xmlns:p14="http://schemas.microsoft.com/office/powerpoint/2010/main" val="16227163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How did that go?  Bottom line the main component</a:t>
            </a:r>
            <a:r>
              <a:rPr lang="en-US" baseline="0"/>
              <a:t> of facilitation is staying connected to the youth you are working with.</a:t>
            </a:r>
            <a:endParaRPr lang="en-US"/>
          </a:p>
        </p:txBody>
      </p:sp>
      <p:sp>
        <p:nvSpPr>
          <p:cNvPr id="4" name="Slide Number Placeholder 3"/>
          <p:cNvSpPr>
            <a:spLocks noGrp="1"/>
          </p:cNvSpPr>
          <p:nvPr>
            <p:ph type="sldNum" sz="quarter" idx="10"/>
          </p:nvPr>
        </p:nvSpPr>
        <p:spPr/>
        <p:txBody>
          <a:bodyPr/>
          <a:lstStyle/>
          <a:p>
            <a:fld id="{503F61ED-6E75-44E5-81C6-5341893672D3}"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cs typeface="Calibri"/>
              </a:rPr>
              <a:t>Here is a humorous clip from </a:t>
            </a:r>
            <a:r>
              <a:rPr lang="en-CA" b="1" dirty="0">
                <a:cs typeface="Calibri"/>
              </a:rPr>
              <a:t>Everybody Loves Raymond  </a:t>
            </a:r>
            <a:endParaRPr lang="en-CA" dirty="0">
              <a:cs typeface="Calibri"/>
            </a:endParaRPr>
          </a:p>
          <a:p>
            <a:r>
              <a:rPr lang="en-CA" dirty="0">
                <a:cs typeface="Calibri"/>
              </a:rPr>
              <a:t>where he uses what he learned at his Active Listening class. </a:t>
            </a:r>
          </a:p>
          <a:p>
            <a:r>
              <a:rPr lang="en-CA">
                <a:cs typeface="Calibri"/>
              </a:rPr>
              <a:t>Just click on the slide to connect you with the video</a:t>
            </a:r>
          </a:p>
        </p:txBody>
      </p:sp>
      <p:sp>
        <p:nvSpPr>
          <p:cNvPr id="4" name="Slide Number Placeholder 3"/>
          <p:cNvSpPr>
            <a:spLocks noGrp="1"/>
          </p:cNvSpPr>
          <p:nvPr>
            <p:ph type="sldNum" sz="quarter" idx="5"/>
          </p:nvPr>
        </p:nvSpPr>
        <p:spPr/>
        <p:txBody>
          <a:bodyPr/>
          <a:lstStyle/>
          <a:p>
            <a:fld id="{503F61ED-6E75-44E5-81C6-5341893672D3}" type="slidenum">
              <a:rPr lang="en-US" smtClean="0"/>
              <a:pPr/>
              <a:t>17</a:t>
            </a:fld>
            <a:endParaRPr lang="en-US"/>
          </a:p>
        </p:txBody>
      </p:sp>
    </p:spTree>
    <p:extLst>
      <p:ext uri="{BB962C8B-B14F-4D97-AF65-F5344CB8AC3E}">
        <p14:creationId xmlns:p14="http://schemas.microsoft.com/office/powerpoint/2010/main" val="3132683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Good facilitation is about connecting, about creating a relationship. </a:t>
            </a:r>
            <a:endParaRPr lang="en-US"/>
          </a:p>
          <a:p>
            <a:r>
              <a:rPr lang="en-US" dirty="0"/>
              <a:t>Reflective listening goes</a:t>
            </a:r>
            <a:r>
              <a:rPr lang="en-US" baseline="0" dirty="0"/>
              <a:t> a step further than active listening.</a:t>
            </a:r>
            <a:endParaRPr lang="en-US" dirty="0">
              <a:cs typeface="Calibri"/>
            </a:endParaRPr>
          </a:p>
          <a:p>
            <a:r>
              <a:rPr lang="en-US" dirty="0"/>
              <a:t> </a:t>
            </a:r>
            <a:r>
              <a:rPr lang="en-US" baseline="0" dirty="0"/>
              <a:t>It helps the other to clarify and understand their thinking.</a:t>
            </a:r>
            <a:endParaRPr lang="en-US" dirty="0"/>
          </a:p>
          <a:p>
            <a:endParaRPr lang="en-US" baseline="0"/>
          </a:p>
          <a:p>
            <a:r>
              <a:rPr lang="en-US" dirty="0"/>
              <a:t>Reflective listening helps people clarify what’s underneath their thoughts and emotions</a:t>
            </a:r>
            <a:endParaRPr lang="en-US" dirty="0">
              <a:cs typeface="Calibri"/>
            </a:endParaRPr>
          </a:p>
          <a:p>
            <a:r>
              <a:rPr lang="en-US" dirty="0"/>
              <a:t> and come up with solutions of their own. </a:t>
            </a:r>
            <a:endParaRPr lang="en-US"/>
          </a:p>
          <a:p>
            <a:r>
              <a:rPr lang="en-US" dirty="0"/>
              <a:t>Reflective listening helps people know you not only understand them </a:t>
            </a:r>
            <a:endParaRPr lang="en-US" dirty="0">
              <a:cs typeface="Calibri"/>
            </a:endParaRPr>
          </a:p>
          <a:p>
            <a:r>
              <a:rPr lang="en-US" dirty="0"/>
              <a:t>but also can help them clarify their thinking.  </a:t>
            </a:r>
            <a:endParaRPr lang="en-US" dirty="0">
              <a:cs typeface="Calibri"/>
            </a:endParaRPr>
          </a:p>
          <a:p>
            <a:r>
              <a:rPr lang="en-US"/>
              <a:t>This is important because it empowers to come up with solutions of their own </a:t>
            </a:r>
          </a:p>
          <a:p>
            <a:r>
              <a:rPr lang="en-US"/>
              <a:t>rather than make them dependent on the insights of others.</a:t>
            </a:r>
            <a:endParaRPr lang="en-US">
              <a:cs typeface="Calibri"/>
            </a:endParaRPr>
          </a:p>
          <a:p>
            <a:endParaRPr lang="en-US"/>
          </a:p>
          <a:p>
            <a:r>
              <a:rPr lang="en-US" dirty="0"/>
              <a:t> You take what is said, put it in your own words and give it back with a ? at the end.</a:t>
            </a:r>
            <a:endParaRPr lang="en-US" dirty="0">
              <a:cs typeface="Calibri"/>
            </a:endParaRPr>
          </a:p>
          <a:p>
            <a:endParaRPr lang="en-US" dirty="0">
              <a:cs typeface="Calibri"/>
            </a:endParaRPr>
          </a:p>
          <a:p>
            <a:r>
              <a:rPr lang="en-US" dirty="0"/>
              <a:t>    You really wish you could live with your dad in Nova Scotia?</a:t>
            </a:r>
            <a:endParaRPr lang="en-US" dirty="0">
              <a:cs typeface="Calibri"/>
            </a:endParaRPr>
          </a:p>
          <a:p>
            <a:r>
              <a:rPr lang="en-US" dirty="0"/>
              <a:t>    </a:t>
            </a:r>
            <a:endParaRPr lang="en-US" dirty="0">
              <a:cs typeface="Calibri"/>
            </a:endParaRPr>
          </a:p>
          <a:p>
            <a:r>
              <a:rPr lang="en-US" dirty="0"/>
              <a:t>Pretty simple huh? </a:t>
            </a:r>
          </a:p>
          <a:p>
            <a:r>
              <a:rPr lang="en-US" dirty="0"/>
              <a:t>But you need to not only let them </a:t>
            </a:r>
            <a:r>
              <a:rPr lang="en-US" b="1" dirty="0"/>
              <a:t>Know </a:t>
            </a:r>
            <a:r>
              <a:rPr lang="en-US" dirty="0"/>
              <a:t>you understand, </a:t>
            </a:r>
            <a:endParaRPr lang="en-US"/>
          </a:p>
          <a:p>
            <a:r>
              <a:rPr lang="en-US" dirty="0"/>
              <a:t>you need to </a:t>
            </a:r>
            <a:r>
              <a:rPr lang="en-US" b="1" dirty="0"/>
              <a:t>Show </a:t>
            </a:r>
            <a:r>
              <a:rPr lang="en-US" dirty="0"/>
              <a:t>them you understand. </a:t>
            </a:r>
            <a:endParaRPr lang="en-US">
              <a:cs typeface="Calibri"/>
            </a:endParaRPr>
          </a:p>
          <a:p>
            <a:r>
              <a:rPr lang="en-US" dirty="0"/>
              <a:t>It </a:t>
            </a:r>
            <a:r>
              <a:rPr lang="en-US" b="1" dirty="0"/>
              <a:t>doesn’t do any good if you understand but they don’t know it</a:t>
            </a:r>
            <a:r>
              <a:rPr lang="en-US" dirty="0"/>
              <a:t>. </a:t>
            </a:r>
            <a:endParaRPr lang="en-US"/>
          </a:p>
          <a:p>
            <a:r>
              <a:rPr lang="en-US" dirty="0"/>
              <a:t>Hearing it back can be helpful in affirming they’ve been heard. </a:t>
            </a:r>
          </a:p>
          <a:p>
            <a:r>
              <a:rPr lang="en-US"/>
              <a:t>Or saying, “let me get this right, just so I know we are on the same page…</a:t>
            </a:r>
            <a:endParaRPr lang="en-US">
              <a:cs typeface="Calibri"/>
            </a:endParaRPr>
          </a:p>
          <a:p>
            <a:endParaRPr lang="en-US"/>
          </a:p>
        </p:txBody>
      </p:sp>
      <p:sp>
        <p:nvSpPr>
          <p:cNvPr id="4" name="Slide Number Placeholder 3"/>
          <p:cNvSpPr>
            <a:spLocks noGrp="1"/>
          </p:cNvSpPr>
          <p:nvPr>
            <p:ph type="sldNum" sz="quarter" idx="10"/>
          </p:nvPr>
        </p:nvSpPr>
        <p:spPr/>
        <p:txBody>
          <a:bodyPr/>
          <a:lstStyle/>
          <a:p>
            <a:fld id="{503F61ED-6E75-44E5-81C6-5341893672D3}"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4459525"/>
            <a:ext cx="5681980" cy="4771215"/>
          </a:xfrm>
        </p:spPr>
        <p:txBody>
          <a:bodyPr>
            <a:normAutofit fontScale="77500" lnSpcReduction="20000"/>
          </a:bodyPr>
          <a:lstStyle/>
          <a:p>
            <a:r>
              <a:rPr lang="en-US" dirty="0"/>
              <a:t>These five aspects sound very much like those we talked</a:t>
            </a:r>
            <a:r>
              <a:rPr lang="en-US" baseline="0" dirty="0"/>
              <a:t> about with Active listening. </a:t>
            </a:r>
            <a:endParaRPr lang="en-US"/>
          </a:p>
          <a:p>
            <a:r>
              <a:rPr lang="en-US" baseline="0" dirty="0"/>
              <a:t>Lets take them a bit further and think about them in terms of putting away your agenda</a:t>
            </a:r>
            <a:r>
              <a:rPr lang="en-US" dirty="0"/>
              <a:t> </a:t>
            </a:r>
            <a:endParaRPr lang="en-US" dirty="0">
              <a:cs typeface="Calibri"/>
            </a:endParaRPr>
          </a:p>
          <a:p>
            <a:r>
              <a:rPr lang="en-US" baseline="0" dirty="0"/>
              <a:t>and giving full attention in order to help clarify thinking and emotions</a:t>
            </a:r>
            <a:endParaRPr lang="en-US" dirty="0">
              <a:cs typeface="Calibri"/>
            </a:endParaRPr>
          </a:p>
          <a:p>
            <a:endParaRPr lang="en-US" baseline="0"/>
          </a:p>
          <a:p>
            <a:r>
              <a:rPr lang="en-US" b="1" baseline="0" dirty="0"/>
              <a:t>Encouragement – </a:t>
            </a:r>
            <a:r>
              <a:rPr lang="en-US" baseline="0" dirty="0"/>
              <a:t>This often is helpful at the beginning of the interview when everyone</a:t>
            </a:r>
            <a:r>
              <a:rPr lang="en-US" dirty="0"/>
              <a:t> is nervous. </a:t>
            </a:r>
          </a:p>
          <a:p>
            <a:r>
              <a:rPr lang="en-US" dirty="0"/>
              <a:t>First validate</a:t>
            </a:r>
            <a:r>
              <a:rPr lang="en-US" baseline="0" dirty="0"/>
              <a:t> </a:t>
            </a:r>
            <a:r>
              <a:rPr lang="en-US" dirty="0"/>
              <a:t>the courage it took to choose the RJ route, </a:t>
            </a:r>
            <a:endParaRPr lang="en-US" dirty="0">
              <a:cs typeface="Calibri"/>
            </a:endParaRPr>
          </a:p>
          <a:p>
            <a:r>
              <a:rPr lang="en-US" dirty="0"/>
              <a:t>then say something about how </a:t>
            </a:r>
            <a:r>
              <a:rPr lang="en-US" b="1" dirty="0"/>
              <a:t>we </a:t>
            </a:r>
            <a:r>
              <a:rPr lang="en-US" dirty="0"/>
              <a:t>can work together. </a:t>
            </a:r>
            <a:endParaRPr lang="en-US"/>
          </a:p>
          <a:p>
            <a:r>
              <a:rPr lang="en-US" dirty="0"/>
              <a:t>Then even though the</a:t>
            </a:r>
            <a:r>
              <a:rPr lang="en-US" baseline="0" dirty="0"/>
              <a:t> story may sound </a:t>
            </a:r>
            <a:r>
              <a:rPr lang="en-US" dirty="0"/>
              <a:t>muddled just</a:t>
            </a:r>
            <a:r>
              <a:rPr lang="en-US" baseline="0" dirty="0"/>
              <a:t> let the </a:t>
            </a:r>
            <a:r>
              <a:rPr lang="en-US" dirty="0"/>
              <a:t>youth</a:t>
            </a:r>
            <a:r>
              <a:rPr lang="en-US" baseline="0" dirty="0"/>
              <a:t> talk </a:t>
            </a:r>
            <a:r>
              <a:rPr lang="en-US" dirty="0"/>
              <a:t>without interruption </a:t>
            </a:r>
            <a:endParaRPr lang="en-US" dirty="0">
              <a:cs typeface="Calibri"/>
            </a:endParaRPr>
          </a:p>
          <a:p>
            <a:r>
              <a:rPr lang="en-US" dirty="0"/>
              <a:t>until</a:t>
            </a:r>
            <a:r>
              <a:rPr lang="en-US" baseline="0" dirty="0"/>
              <a:t> s/he feels settled and can talk more freely</a:t>
            </a:r>
            <a:r>
              <a:rPr lang="en-US" dirty="0"/>
              <a:t>.</a:t>
            </a:r>
            <a:endParaRPr lang="en-US" dirty="0">
              <a:cs typeface="Calibri"/>
            </a:endParaRPr>
          </a:p>
          <a:p>
            <a:endParaRPr lang="en-US"/>
          </a:p>
          <a:p>
            <a:r>
              <a:rPr lang="en-US" b="1" dirty="0"/>
              <a:t>Questioning – </a:t>
            </a:r>
            <a:r>
              <a:rPr lang="en-US" dirty="0"/>
              <a:t>Ask clarifying questions to make sure you understand what the youth is saying. </a:t>
            </a:r>
            <a:endParaRPr lang="en-US" b="1" dirty="0"/>
          </a:p>
          <a:p>
            <a:r>
              <a:rPr lang="en-US" dirty="0"/>
              <a:t>For example if the youth said, “That coach makes me feel so stupid!” </a:t>
            </a:r>
            <a:endParaRPr lang="en-US" b="1"/>
          </a:p>
          <a:p>
            <a:r>
              <a:rPr lang="en-US" dirty="0"/>
              <a:t>you might say “it sounds like/you look like you are pretty upset. </a:t>
            </a:r>
            <a:endParaRPr lang="en-US" b="1" dirty="0"/>
          </a:p>
          <a:p>
            <a:r>
              <a:rPr lang="en-US" dirty="0"/>
              <a:t>Can you tell me what happened?” </a:t>
            </a:r>
            <a:endParaRPr lang="en-US" b="1" dirty="0"/>
          </a:p>
          <a:p>
            <a:r>
              <a:rPr lang="en-US" dirty="0"/>
              <a:t>Notice, pay attention to the feelings first and empathize, </a:t>
            </a:r>
            <a:endParaRPr lang="en-US" b="1" dirty="0"/>
          </a:p>
          <a:p>
            <a:r>
              <a:rPr lang="en-US" dirty="0"/>
              <a:t>then ask a question. You are more likely to get an answer to the question </a:t>
            </a:r>
            <a:endParaRPr lang="en-US" b="1" dirty="0"/>
          </a:p>
          <a:p>
            <a:r>
              <a:rPr lang="en-US" dirty="0"/>
              <a:t>if the youth senses that you get how s/he feels.</a:t>
            </a:r>
            <a:endParaRPr lang="en-US" b="1" dirty="0">
              <a:cs typeface="Calibri"/>
            </a:endParaRPr>
          </a:p>
          <a:p>
            <a:endParaRPr lang="en-US"/>
          </a:p>
          <a:p>
            <a:r>
              <a:rPr lang="en-US" b="1" dirty="0"/>
              <a:t> Reflecting – </a:t>
            </a:r>
            <a:r>
              <a:rPr lang="en-US" dirty="0"/>
              <a:t>Listen for the underlying emotion. </a:t>
            </a:r>
          </a:p>
          <a:p>
            <a:r>
              <a:rPr lang="en-US" dirty="0"/>
              <a:t>For example if the youth says, “My neighbor is such a jerk!” </a:t>
            </a:r>
          </a:p>
          <a:p>
            <a:r>
              <a:rPr lang="en-US" dirty="0"/>
              <a:t>you might say with emphasis “you sound really angry.” or “You sound frustrated.”</a:t>
            </a:r>
            <a:endParaRPr lang="en-US" dirty="0">
              <a:cs typeface="Calibri"/>
            </a:endParaRPr>
          </a:p>
          <a:p>
            <a:endParaRPr lang="en-US"/>
          </a:p>
          <a:p>
            <a:r>
              <a:rPr lang="en-US" b="1" dirty="0"/>
              <a:t>Paraphrasing </a:t>
            </a:r>
            <a:r>
              <a:rPr lang="en-US" dirty="0"/>
              <a:t>- Paraphrasing what the youth is saying in question form.</a:t>
            </a:r>
            <a:endParaRPr lang="en-US" b="1" dirty="0"/>
          </a:p>
          <a:p>
            <a:r>
              <a:rPr lang="en-US" dirty="0"/>
              <a:t> For example if the youth says “My teacher never listens to me” </a:t>
            </a:r>
            <a:endParaRPr lang="en-US" b="1"/>
          </a:p>
          <a:p>
            <a:r>
              <a:rPr lang="en-US" dirty="0"/>
              <a:t>you might say “You don’t think your teacher listens very well and you want to tell her something?” </a:t>
            </a:r>
            <a:endParaRPr lang="en-US" b="1" dirty="0"/>
          </a:p>
          <a:p>
            <a:r>
              <a:rPr lang="en-US" dirty="0"/>
              <a:t>Here you are paraphrasing but also listening for what’s underneath. </a:t>
            </a:r>
            <a:endParaRPr lang="en-US" b="1" dirty="0"/>
          </a:p>
          <a:p>
            <a:r>
              <a:rPr lang="en-US" dirty="0"/>
              <a:t>The youth says the teacher doesn’t listen </a:t>
            </a:r>
            <a:endParaRPr lang="en-US" b="1" dirty="0"/>
          </a:p>
          <a:p>
            <a:r>
              <a:rPr lang="en-US" dirty="0"/>
              <a:t>but what he is really saying is </a:t>
            </a:r>
            <a:r>
              <a:rPr lang="en-US" b="1" dirty="0"/>
              <a:t>I don’t feel heard.</a:t>
            </a:r>
            <a:endParaRPr lang="en-US" b="1">
              <a:cs typeface="Calibri"/>
            </a:endParaRPr>
          </a:p>
          <a:p>
            <a:endParaRPr lang="en-US" b="1"/>
          </a:p>
          <a:p>
            <a:r>
              <a:rPr lang="en-US" b="1" dirty="0"/>
              <a:t>Empathy and Speaker Solution –  A</a:t>
            </a:r>
            <a:r>
              <a:rPr lang="en-US" dirty="0"/>
              <a:t>pproach the conversation with the belief </a:t>
            </a:r>
          </a:p>
          <a:p>
            <a:r>
              <a:rPr lang="en-US" dirty="0"/>
              <a:t>that the youth has the ability to solve the problem for themselves.</a:t>
            </a:r>
            <a:endParaRPr lang="en-US" dirty="0">
              <a:cs typeface="Calibri"/>
            </a:endParaRPr>
          </a:p>
          <a:p>
            <a:r>
              <a:rPr lang="en-US" dirty="0"/>
              <a:t>Resist the temptation to </a:t>
            </a:r>
            <a:r>
              <a:rPr lang="en-US" i="1" dirty="0"/>
              <a:t>offer advice </a:t>
            </a:r>
            <a:r>
              <a:rPr lang="en-US" dirty="0"/>
              <a:t>or </a:t>
            </a:r>
            <a:r>
              <a:rPr lang="en-US" i="1" dirty="0"/>
              <a:t>give opinions </a:t>
            </a:r>
            <a:r>
              <a:rPr lang="en-US" dirty="0"/>
              <a:t>about what the youth is saying. </a:t>
            </a:r>
            <a:endParaRPr lang="en-US"/>
          </a:p>
          <a:p>
            <a:r>
              <a:rPr lang="en-US" dirty="0"/>
              <a:t>It is so tempting to rescue a person in pain or give advice to a youth in trouble. </a:t>
            </a:r>
          </a:p>
          <a:p>
            <a:r>
              <a:rPr lang="en-US" dirty="0"/>
              <a:t>That’s partly why we are in this work right? </a:t>
            </a:r>
          </a:p>
          <a:p>
            <a:r>
              <a:rPr lang="en-US" dirty="0"/>
              <a:t>We care about people. </a:t>
            </a:r>
          </a:p>
          <a:p>
            <a:r>
              <a:rPr lang="en-US" dirty="0"/>
              <a:t>But the most help we can give youth </a:t>
            </a:r>
          </a:p>
          <a:p>
            <a:r>
              <a:rPr lang="en-US" dirty="0"/>
              <a:t>is to empower them to come up with their own solutions. </a:t>
            </a:r>
          </a:p>
          <a:p>
            <a:r>
              <a:rPr lang="en-US" dirty="0"/>
              <a:t>We can guide them, </a:t>
            </a:r>
          </a:p>
          <a:p>
            <a:r>
              <a:rPr lang="en-US" dirty="0"/>
              <a:t>but they need to come up with the answers. </a:t>
            </a:r>
          </a:p>
          <a:p>
            <a:r>
              <a:rPr lang="en-US" dirty="0"/>
              <a:t>Then they will be proud of themselves!</a:t>
            </a:r>
            <a:endParaRPr lang="en-US" dirty="0">
              <a:cs typeface="Calibri"/>
            </a:endParaRPr>
          </a:p>
          <a:p>
            <a:endParaRPr lang="en-US"/>
          </a:p>
          <a:p>
            <a:endParaRPr lang="en-US"/>
          </a:p>
          <a:p>
            <a:endParaRPr lang="en-US"/>
          </a:p>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Let’s look at this example </a:t>
            </a:r>
          </a:p>
          <a:p>
            <a:r>
              <a:rPr lang="en-US" dirty="0"/>
              <a:t>Notice how the facilitator feeds back what the youth says </a:t>
            </a:r>
          </a:p>
          <a:p>
            <a:r>
              <a:rPr lang="en-US" dirty="0"/>
              <a:t>but with an added bit of wondering or need of clarification. </a:t>
            </a:r>
          </a:p>
          <a:p>
            <a:r>
              <a:rPr lang="en-US" dirty="0"/>
              <a:t>And notice how the facilitator clarifies the ambivalent feelings. </a:t>
            </a:r>
          </a:p>
          <a:p>
            <a:r>
              <a:rPr lang="en-US" dirty="0"/>
              <a:t>Only then can they be addressed.</a:t>
            </a:r>
          </a:p>
        </p:txBody>
      </p:sp>
      <p:sp>
        <p:nvSpPr>
          <p:cNvPr id="4" name="Slide Number Placeholder 3"/>
          <p:cNvSpPr>
            <a:spLocks noGrp="1"/>
          </p:cNvSpPr>
          <p:nvPr>
            <p:ph type="sldNum" sz="quarter" idx="10"/>
          </p:nvPr>
        </p:nvSpPr>
        <p:spPr/>
        <p:txBody>
          <a:bodyPr/>
          <a:lstStyle/>
          <a:p>
            <a:fld id="{503F61ED-6E75-44E5-81C6-5341893672D3}"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cs typeface="Calibri"/>
              </a:rPr>
              <a:t>Sometimes Reflective Listening is called Empathic Listening</a:t>
            </a:r>
            <a:endParaRPr lang="en-US" dirty="0"/>
          </a:p>
          <a:p>
            <a:r>
              <a:rPr lang="en-CA" dirty="0">
                <a:cs typeface="Calibri"/>
              </a:rPr>
              <a:t> because it puts such a strong emphasis on empathy</a:t>
            </a:r>
          </a:p>
          <a:p>
            <a:r>
              <a:rPr lang="en-CA" dirty="0">
                <a:cs typeface="Calibri"/>
              </a:rPr>
              <a:t> or standing in the shoes of the other person </a:t>
            </a:r>
            <a:endParaRPr lang="en-CA">
              <a:cs typeface="Calibri"/>
            </a:endParaRPr>
          </a:p>
          <a:p>
            <a:r>
              <a:rPr lang="en-CA" dirty="0">
                <a:cs typeface="Calibri"/>
              </a:rPr>
              <a:t>to get a sense of what it would be like to be them. </a:t>
            </a:r>
          </a:p>
          <a:p>
            <a:r>
              <a:rPr lang="en-CA" dirty="0">
                <a:cs typeface="Calibri"/>
              </a:rPr>
              <a:t>This YouTube gives a thorough summary of reflective listening. </a:t>
            </a:r>
          </a:p>
          <a:p>
            <a:r>
              <a:rPr lang="en-CA" dirty="0">
                <a:cs typeface="Calibri"/>
              </a:rPr>
              <a:t>As before click anywhere on the slide...</a:t>
            </a:r>
          </a:p>
        </p:txBody>
      </p:sp>
      <p:sp>
        <p:nvSpPr>
          <p:cNvPr id="4" name="Slide Number Placeholder 3"/>
          <p:cNvSpPr>
            <a:spLocks noGrp="1"/>
          </p:cNvSpPr>
          <p:nvPr>
            <p:ph type="sldNum" sz="quarter" idx="5"/>
          </p:nvPr>
        </p:nvSpPr>
        <p:spPr/>
        <p:txBody>
          <a:bodyPr/>
          <a:lstStyle/>
          <a:p>
            <a:fld id="{503F61ED-6E75-44E5-81C6-5341893672D3}" type="slidenum">
              <a:rPr lang="en-US" smtClean="0"/>
              <a:pPr/>
              <a:t>21</a:t>
            </a:fld>
            <a:endParaRPr lang="en-US"/>
          </a:p>
        </p:txBody>
      </p:sp>
    </p:spTree>
    <p:extLst>
      <p:ext uri="{BB962C8B-B14F-4D97-AF65-F5344CB8AC3E}">
        <p14:creationId xmlns:p14="http://schemas.microsoft.com/office/powerpoint/2010/main" val="8458221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cs typeface="Calibri"/>
              </a:rPr>
              <a:t>Reflective listening is not easy to do. </a:t>
            </a:r>
          </a:p>
          <a:p>
            <a:r>
              <a:rPr lang="en-CA" dirty="0">
                <a:cs typeface="Calibri"/>
              </a:rPr>
              <a:t>As William Ury reminds us , our minds are so preoccupied with other things</a:t>
            </a:r>
          </a:p>
          <a:p>
            <a:r>
              <a:rPr lang="en-CA" dirty="0">
                <a:cs typeface="Calibri"/>
              </a:rPr>
              <a:t> we often forget to truly listen to others, often those closest to us. </a:t>
            </a:r>
          </a:p>
          <a:p>
            <a:r>
              <a:rPr lang="en-CA" dirty="0">
                <a:cs typeface="Calibri"/>
              </a:rPr>
              <a:t>Another reason is ,unfortunately many of us</a:t>
            </a:r>
          </a:p>
          <a:p>
            <a:r>
              <a:rPr lang="en-CA" dirty="0">
                <a:cs typeface="Calibri"/>
              </a:rPr>
              <a:t> have not grown up with reflective listening </a:t>
            </a:r>
          </a:p>
          <a:p>
            <a:r>
              <a:rPr lang="en-CA" dirty="0">
                <a:cs typeface="Calibri"/>
              </a:rPr>
              <a:t>as part of our narrative. </a:t>
            </a:r>
          </a:p>
          <a:p>
            <a:r>
              <a:rPr lang="en-CA" dirty="0">
                <a:cs typeface="Calibri"/>
              </a:rPr>
              <a:t>The next part of this module will provide you with examples of some phrases </a:t>
            </a:r>
          </a:p>
          <a:p>
            <a:r>
              <a:rPr lang="en-CA" dirty="0">
                <a:cs typeface="Calibri"/>
              </a:rPr>
              <a:t>you can use while facilitating in your interviews.</a:t>
            </a:r>
          </a:p>
          <a:p>
            <a:r>
              <a:rPr lang="en-CA" dirty="0">
                <a:cs typeface="Calibri"/>
              </a:rPr>
              <a:t> At first it may seem a little awkward</a:t>
            </a:r>
          </a:p>
          <a:p>
            <a:r>
              <a:rPr lang="en-CA" dirty="0">
                <a:cs typeface="Calibri"/>
              </a:rPr>
              <a:t> but very soon you will find yourself responding in a very natural way. </a:t>
            </a:r>
            <a:endParaRPr lang="en-CA">
              <a:cs typeface="Calibri"/>
            </a:endParaRPr>
          </a:p>
        </p:txBody>
      </p:sp>
      <p:sp>
        <p:nvSpPr>
          <p:cNvPr id="4" name="Slide Number Placeholder 3"/>
          <p:cNvSpPr>
            <a:spLocks noGrp="1"/>
          </p:cNvSpPr>
          <p:nvPr>
            <p:ph type="sldNum" sz="quarter" idx="5"/>
          </p:nvPr>
        </p:nvSpPr>
        <p:spPr/>
        <p:txBody>
          <a:bodyPr/>
          <a:lstStyle/>
          <a:p>
            <a:fld id="{503F61ED-6E75-44E5-81C6-5341893672D3}" type="slidenum">
              <a:rPr lang="en-US" smtClean="0"/>
              <a:pPr/>
              <a:t>22</a:t>
            </a:fld>
            <a:endParaRPr lang="en-US"/>
          </a:p>
        </p:txBody>
      </p:sp>
    </p:spTree>
    <p:extLst>
      <p:ext uri="{BB962C8B-B14F-4D97-AF65-F5344CB8AC3E}">
        <p14:creationId xmlns:p14="http://schemas.microsoft.com/office/powerpoint/2010/main" val="2086948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#1 </a:t>
            </a:r>
            <a:r>
              <a:rPr lang="en-US" dirty="0"/>
              <a:t>You will notice how often I speak of </a:t>
            </a:r>
            <a:r>
              <a:rPr lang="en-US" b="1" dirty="0"/>
              <a:t>reflecting feeling</a:t>
            </a:r>
            <a:r>
              <a:rPr lang="en-US" dirty="0"/>
              <a:t>s. This is not a skill that comes easily</a:t>
            </a:r>
          </a:p>
          <a:p>
            <a:r>
              <a:rPr lang="en-US" dirty="0"/>
              <a:t> but when used</a:t>
            </a:r>
            <a:endParaRPr lang="en-US" dirty="0">
              <a:cs typeface="Calibri"/>
            </a:endParaRPr>
          </a:p>
          <a:p>
            <a:r>
              <a:rPr lang="en-US" dirty="0"/>
              <a:t> it can have powerful results.</a:t>
            </a:r>
            <a:endParaRPr lang="en-US" dirty="0">
              <a:cs typeface="Calibri"/>
            </a:endParaRPr>
          </a:p>
          <a:p>
            <a:r>
              <a:rPr lang="en-US" dirty="0"/>
              <a:t> It also mitigates the need to give advice or fix things.</a:t>
            </a:r>
            <a:endParaRPr lang="en-US" baseline="0">
              <a:cs typeface="Calibri"/>
            </a:endParaRPr>
          </a:p>
          <a:p>
            <a:endParaRPr lang="en-US"/>
          </a:p>
          <a:p>
            <a:r>
              <a:rPr lang="en-US" baseline="0" dirty="0"/>
              <a:t>#2 </a:t>
            </a:r>
            <a:r>
              <a:rPr lang="en-US" b="1" dirty="0"/>
              <a:t>Repeat </a:t>
            </a:r>
            <a:r>
              <a:rPr lang="en-US" dirty="0"/>
              <a:t>- Remember</a:t>
            </a:r>
            <a:r>
              <a:rPr lang="en-US" baseline="0" dirty="0"/>
              <a:t> what I mentioned before about fear and trauma,</a:t>
            </a:r>
            <a:endParaRPr lang="en-US" dirty="0">
              <a:cs typeface="Calibri"/>
            </a:endParaRPr>
          </a:p>
          <a:p>
            <a:r>
              <a:rPr lang="en-US" dirty="0"/>
              <a:t> </a:t>
            </a:r>
            <a:r>
              <a:rPr lang="en-US" baseline="0" dirty="0"/>
              <a:t>repeat but do so with patience and understanding</a:t>
            </a:r>
            <a:r>
              <a:rPr lang="en-US" dirty="0"/>
              <a:t>. </a:t>
            </a:r>
          </a:p>
          <a:p>
            <a:r>
              <a:rPr lang="en-US" dirty="0"/>
              <a:t>For example you may have to go over the sequence of the events</a:t>
            </a:r>
            <a:endParaRPr lang="en-US" dirty="0">
              <a:cs typeface="Calibri"/>
            </a:endParaRPr>
          </a:p>
          <a:p>
            <a:r>
              <a:rPr lang="en-US" dirty="0"/>
              <a:t> in an offence a number of times.</a:t>
            </a:r>
            <a:endParaRPr lang="en-US" dirty="0">
              <a:cs typeface="Calibri"/>
            </a:endParaRPr>
          </a:p>
        </p:txBody>
      </p:sp>
      <p:sp>
        <p:nvSpPr>
          <p:cNvPr id="4" name="Slide Number Placeholder 3"/>
          <p:cNvSpPr>
            <a:spLocks noGrp="1"/>
          </p:cNvSpPr>
          <p:nvPr>
            <p:ph type="sldNum" sz="quarter" idx="10"/>
          </p:nvPr>
        </p:nvSpPr>
        <p:spPr/>
        <p:txBody>
          <a:bodyPr/>
          <a:lstStyle/>
          <a:p>
            <a:fld id="{503F61ED-6E75-44E5-81C6-5341893672D3}"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a:p>
            <a:r>
              <a:rPr lang="en-US" dirty="0"/>
              <a:t>#3. </a:t>
            </a:r>
            <a:r>
              <a:rPr lang="en-US" b="1" dirty="0"/>
              <a:t>Normalize</a:t>
            </a:r>
            <a:r>
              <a:rPr lang="en-US" dirty="0"/>
              <a:t> – let your interviewee feel </a:t>
            </a:r>
          </a:p>
          <a:p>
            <a:r>
              <a:rPr lang="en-US" dirty="0"/>
              <a:t>that s/he is not alone </a:t>
            </a:r>
          </a:p>
          <a:p>
            <a:r>
              <a:rPr lang="en-US" dirty="0"/>
              <a:t>and that others</a:t>
            </a:r>
            <a:r>
              <a:rPr lang="en-US" baseline="0" dirty="0"/>
              <a:t> often feel the same way.</a:t>
            </a:r>
            <a:endParaRPr lang="en-US" baseline="0" dirty="0">
              <a:cs typeface="Calibri"/>
            </a:endParaRPr>
          </a:p>
          <a:p>
            <a:endParaRPr lang="en-US"/>
          </a:p>
          <a:p>
            <a:r>
              <a:rPr lang="en-US" baseline="0" dirty="0"/>
              <a:t>#4</a:t>
            </a:r>
            <a:r>
              <a:rPr lang="en-US" dirty="0"/>
              <a:t>.</a:t>
            </a:r>
            <a:r>
              <a:rPr lang="en-US" baseline="0" dirty="0"/>
              <a:t> </a:t>
            </a:r>
            <a:r>
              <a:rPr lang="en-US" b="1" baseline="0" dirty="0"/>
              <a:t>Explore</a:t>
            </a:r>
            <a:r>
              <a:rPr lang="en-US" baseline="0" dirty="0"/>
              <a:t> – Often youth say they don’t remember</a:t>
            </a:r>
            <a:endParaRPr lang="en-US" dirty="0">
              <a:cs typeface="Calibri"/>
            </a:endParaRPr>
          </a:p>
          <a:p>
            <a:r>
              <a:rPr lang="en-US" dirty="0"/>
              <a:t> </a:t>
            </a:r>
            <a:r>
              <a:rPr lang="en-US" baseline="0" dirty="0"/>
              <a:t>or they don’t know. </a:t>
            </a:r>
            <a:endParaRPr lang="en-US" dirty="0"/>
          </a:p>
          <a:p>
            <a:r>
              <a:rPr lang="en-US" baseline="0" dirty="0"/>
              <a:t>Rather than say “Oh come on, you must remember something.”</a:t>
            </a:r>
            <a:r>
              <a:rPr lang="en-US" dirty="0"/>
              <a:t> </a:t>
            </a:r>
            <a:endParaRPr lang="en-US" dirty="0">
              <a:cs typeface="Calibri"/>
            </a:endParaRPr>
          </a:p>
          <a:p>
            <a:r>
              <a:rPr lang="en-US" baseline="0" dirty="0"/>
              <a:t>take them at face value and say,” </a:t>
            </a:r>
            <a:endParaRPr lang="en-US" dirty="0"/>
          </a:p>
          <a:p>
            <a:r>
              <a:rPr lang="en-US" baseline="0" dirty="0"/>
              <a:t>Okay, let’s back track a bit . </a:t>
            </a:r>
            <a:endParaRPr lang="en-US" dirty="0"/>
          </a:p>
          <a:p>
            <a:r>
              <a:rPr lang="en-US" baseline="0" dirty="0"/>
              <a:t>You remember when your friend called you and said You want to hang out? </a:t>
            </a:r>
            <a:endParaRPr lang="en-US" dirty="0"/>
          </a:p>
          <a:p>
            <a:r>
              <a:rPr lang="en-US" baseline="0" dirty="0"/>
              <a:t>Let’s start there.</a:t>
            </a:r>
            <a:endParaRPr lang="en-US" dirty="0">
              <a:cs typeface="Calibri"/>
            </a:endParaRPr>
          </a:p>
        </p:txBody>
      </p:sp>
      <p:sp>
        <p:nvSpPr>
          <p:cNvPr id="4" name="Slide Number Placeholder 3"/>
          <p:cNvSpPr>
            <a:spLocks noGrp="1"/>
          </p:cNvSpPr>
          <p:nvPr>
            <p:ph type="sldNum" sz="quarter" idx="10"/>
          </p:nvPr>
        </p:nvSpPr>
        <p:spPr/>
        <p:txBody>
          <a:bodyPr/>
          <a:lstStyle/>
          <a:p>
            <a:fld id="{503F61ED-6E75-44E5-81C6-5341893672D3}"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#5. </a:t>
            </a:r>
            <a:r>
              <a:rPr lang="en-US" b="1" dirty="0"/>
              <a:t> Convey Understanding </a:t>
            </a:r>
            <a:r>
              <a:rPr lang="en-US" dirty="0"/>
              <a:t>– If you can reflect back to youth</a:t>
            </a:r>
          </a:p>
          <a:p>
            <a:r>
              <a:rPr lang="en-US" dirty="0"/>
              <a:t> what s/he seems to be feeling</a:t>
            </a:r>
            <a:endParaRPr lang="en-US" dirty="0">
              <a:cs typeface="Calibri"/>
            </a:endParaRPr>
          </a:p>
          <a:p>
            <a:r>
              <a:rPr lang="en-US" dirty="0"/>
              <a:t>  there is a feeling of being understood </a:t>
            </a:r>
          </a:p>
          <a:p>
            <a:r>
              <a:rPr lang="en-US" dirty="0"/>
              <a:t>especially if s/he seems confused about feeling two emotions simultaneously. </a:t>
            </a:r>
          </a:p>
          <a:p>
            <a:r>
              <a:rPr lang="en-US" dirty="0"/>
              <a:t>They may want to quit doing drugs but at the same time they' may be scared to do so.</a:t>
            </a:r>
            <a:endParaRPr lang="en-US" dirty="0">
              <a:cs typeface="Calibri"/>
            </a:endParaRPr>
          </a:p>
          <a:p>
            <a:endParaRPr lang="en-US"/>
          </a:p>
          <a:p>
            <a:r>
              <a:rPr lang="en-US" dirty="0"/>
              <a:t>#6. </a:t>
            </a:r>
            <a:r>
              <a:rPr lang="en-US" b="1" dirty="0"/>
              <a:t>Release the Youth </a:t>
            </a:r>
            <a:r>
              <a:rPr lang="en-US" dirty="0"/>
              <a:t>– Let the youth know that they can express themselves pretty freely and let out their anger or frustration without being judged, that often if we deal with the strong feelings we can see more clearly what we are up against.</a:t>
            </a:r>
            <a:endParaRPr lang="en-US" dirty="0">
              <a:cs typeface="Calibri"/>
            </a:endParaRPr>
          </a:p>
        </p:txBody>
      </p:sp>
      <p:sp>
        <p:nvSpPr>
          <p:cNvPr id="4" name="Slide Number Placeholder 3"/>
          <p:cNvSpPr>
            <a:spLocks noGrp="1"/>
          </p:cNvSpPr>
          <p:nvPr>
            <p:ph type="sldNum" sz="quarter" idx="10"/>
          </p:nvPr>
        </p:nvSpPr>
        <p:spPr/>
        <p:txBody>
          <a:bodyPr/>
          <a:lstStyle/>
          <a:p>
            <a:fld id="{503F61ED-6E75-44E5-81C6-5341893672D3}"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#7. </a:t>
            </a:r>
            <a:r>
              <a:rPr lang="en-US" b="1" dirty="0"/>
              <a:t>Empower</a:t>
            </a:r>
            <a:r>
              <a:rPr lang="en-US" dirty="0"/>
              <a:t> – Youth at this stage of development</a:t>
            </a:r>
            <a:r>
              <a:rPr lang="en-US" baseline="0" dirty="0"/>
              <a:t> often feel powerless</a:t>
            </a:r>
            <a:endParaRPr lang="en-US" dirty="0"/>
          </a:p>
          <a:p>
            <a:r>
              <a:rPr lang="en-US" dirty="0"/>
              <a:t> </a:t>
            </a:r>
            <a:r>
              <a:rPr lang="en-US" baseline="0" dirty="0"/>
              <a:t>so we want to give them opportunities </a:t>
            </a:r>
            <a:endParaRPr lang="en-US" dirty="0"/>
          </a:p>
          <a:p>
            <a:r>
              <a:rPr lang="en-US" baseline="0" dirty="0"/>
              <a:t>for </a:t>
            </a:r>
            <a:r>
              <a:rPr lang="en-US" dirty="0"/>
              <a:t>good decision</a:t>
            </a:r>
            <a:r>
              <a:rPr lang="en-US" baseline="0" dirty="0"/>
              <a:t> making; </a:t>
            </a:r>
            <a:r>
              <a:rPr lang="en-US" dirty="0"/>
              <a:t>f</a:t>
            </a:r>
            <a:endParaRPr lang="en-US" dirty="0">
              <a:cs typeface="Calibri"/>
            </a:endParaRPr>
          </a:p>
          <a:p>
            <a:r>
              <a:rPr lang="en-US" dirty="0"/>
              <a:t>or</a:t>
            </a:r>
            <a:r>
              <a:rPr lang="en-US" baseline="0" dirty="0"/>
              <a:t> saying yes or no to themselves and others.</a:t>
            </a:r>
            <a:endParaRPr lang="en-US" dirty="0">
              <a:cs typeface="Calibri"/>
            </a:endParaRPr>
          </a:p>
          <a:p>
            <a:endParaRPr lang="en-US"/>
          </a:p>
          <a:p>
            <a:r>
              <a:rPr lang="en-US" baseline="0" dirty="0"/>
              <a:t>#8</a:t>
            </a:r>
            <a:r>
              <a:rPr lang="en-US" dirty="0"/>
              <a:t>.</a:t>
            </a:r>
            <a:r>
              <a:rPr lang="en-US" baseline="0" dirty="0"/>
              <a:t> S</a:t>
            </a:r>
            <a:r>
              <a:rPr lang="en-US" b="1" baseline="0" dirty="0"/>
              <a:t>et Limits</a:t>
            </a:r>
            <a:r>
              <a:rPr lang="en-US" baseline="0" dirty="0"/>
              <a:t> – Allow youth to express themselves </a:t>
            </a:r>
            <a:endParaRPr lang="en-US" dirty="0"/>
          </a:p>
          <a:p>
            <a:r>
              <a:rPr lang="en-US" baseline="0" dirty="0"/>
              <a:t>but also indicate that there are times and places </a:t>
            </a:r>
            <a:endParaRPr lang="en-US" dirty="0"/>
          </a:p>
          <a:p>
            <a:r>
              <a:rPr lang="en-US" baseline="0" dirty="0"/>
              <a:t>where</a:t>
            </a:r>
            <a:r>
              <a:rPr lang="en-US" dirty="0"/>
              <a:t> </a:t>
            </a:r>
            <a:r>
              <a:rPr lang="en-US" baseline="0" dirty="0"/>
              <a:t> expressing themselves in this way </a:t>
            </a:r>
            <a:endParaRPr lang="en-US" dirty="0"/>
          </a:p>
          <a:p>
            <a:r>
              <a:rPr lang="en-US" baseline="0" dirty="0"/>
              <a:t>will not endear them to other people</a:t>
            </a:r>
            <a:endParaRPr lang="en-US" dirty="0">
              <a:cs typeface="Calibri"/>
            </a:endParaRPr>
          </a:p>
          <a:p>
            <a:r>
              <a:rPr lang="en-US" dirty="0"/>
              <a:t> </a:t>
            </a:r>
            <a:r>
              <a:rPr lang="en-US" baseline="0" dirty="0"/>
              <a:t>or enhance their presentation of their story.</a:t>
            </a:r>
            <a:endParaRPr lang="en-US" dirty="0">
              <a:cs typeface="Calibri"/>
            </a:endParaRPr>
          </a:p>
        </p:txBody>
      </p:sp>
      <p:sp>
        <p:nvSpPr>
          <p:cNvPr id="4" name="Slide Number Placeholder 3"/>
          <p:cNvSpPr>
            <a:spLocks noGrp="1"/>
          </p:cNvSpPr>
          <p:nvPr>
            <p:ph type="sldNum" sz="quarter" idx="10"/>
          </p:nvPr>
        </p:nvSpPr>
        <p:spPr/>
        <p:txBody>
          <a:bodyPr/>
          <a:lstStyle/>
          <a:p>
            <a:fld id="{503F61ED-6E75-44E5-81C6-5341893672D3}"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#9. </a:t>
            </a:r>
            <a:r>
              <a:rPr lang="en-US" b="1" dirty="0"/>
              <a:t>Praise</a:t>
            </a:r>
            <a:r>
              <a:rPr lang="en-US" dirty="0"/>
              <a:t> – Everyone likes to know that someone</a:t>
            </a:r>
            <a:r>
              <a:rPr lang="en-US" baseline="0" dirty="0"/>
              <a:t> appreciates them</a:t>
            </a:r>
            <a:r>
              <a:rPr lang="en-US" dirty="0"/>
              <a:t>.</a:t>
            </a:r>
          </a:p>
          <a:p>
            <a:r>
              <a:rPr lang="en-US" dirty="0"/>
              <a:t> Even</a:t>
            </a:r>
            <a:r>
              <a:rPr lang="en-US" baseline="0" dirty="0"/>
              <a:t> though they may say “It was nothing” or</a:t>
            </a:r>
            <a:r>
              <a:rPr lang="en-US" dirty="0"/>
              <a:t> </a:t>
            </a:r>
            <a:r>
              <a:rPr lang="en-US" baseline="0" dirty="0"/>
              <a:t> “I didn’t have much choice</a:t>
            </a:r>
            <a:r>
              <a:rPr lang="en-US" dirty="0"/>
              <a:t>,” </a:t>
            </a:r>
          </a:p>
          <a:p>
            <a:r>
              <a:rPr lang="en-US" dirty="0"/>
              <a:t>they need to know even coming to the interview </a:t>
            </a:r>
          </a:p>
          <a:p>
            <a:r>
              <a:rPr lang="en-US" dirty="0"/>
              <a:t>was an act of courage.</a:t>
            </a:r>
            <a:endParaRPr lang="en-US" dirty="0">
              <a:cs typeface="Calibri"/>
            </a:endParaRPr>
          </a:p>
          <a:p>
            <a:endParaRPr lang="en-US" dirty="0"/>
          </a:p>
          <a:p>
            <a:r>
              <a:rPr lang="en-US" baseline="0" dirty="0"/>
              <a:t>#10</a:t>
            </a:r>
            <a:r>
              <a:rPr lang="en-US" dirty="0"/>
              <a:t>.</a:t>
            </a:r>
            <a:r>
              <a:rPr lang="en-US" baseline="0" dirty="0"/>
              <a:t> </a:t>
            </a:r>
            <a:r>
              <a:rPr lang="en-US" b="1" baseline="0" dirty="0"/>
              <a:t>Facilitate Insight </a:t>
            </a:r>
            <a:r>
              <a:rPr lang="en-US" baseline="0" dirty="0"/>
              <a:t>– Sometimes youth see their actions as separate little incidents</a:t>
            </a:r>
            <a:endParaRPr lang="en-US" dirty="0">
              <a:cs typeface="Calibri"/>
            </a:endParaRPr>
          </a:p>
          <a:p>
            <a:r>
              <a:rPr lang="en-US" dirty="0"/>
              <a:t> </a:t>
            </a:r>
            <a:r>
              <a:rPr lang="en-US" baseline="0" dirty="0"/>
              <a:t>and need help realizing how one thing inadvertently </a:t>
            </a:r>
            <a:r>
              <a:rPr lang="en-US" dirty="0"/>
              <a:t>leads</a:t>
            </a:r>
            <a:r>
              <a:rPr lang="en-US" baseline="0" dirty="0"/>
              <a:t> to another.</a:t>
            </a:r>
            <a:endParaRPr lang="en-US" dirty="0">
              <a:cs typeface="Calibri"/>
            </a:endParaRPr>
          </a:p>
          <a:p>
            <a:r>
              <a:rPr lang="en-US" dirty="0"/>
              <a:t> </a:t>
            </a:r>
            <a:r>
              <a:rPr lang="en-US" baseline="0" dirty="0"/>
              <a:t>They need to know how every little action has consequences</a:t>
            </a:r>
            <a:endParaRPr lang="en-US" dirty="0">
              <a:cs typeface="Calibri"/>
            </a:endParaRPr>
          </a:p>
          <a:p>
            <a:r>
              <a:rPr lang="en-US" dirty="0"/>
              <a:t> </a:t>
            </a:r>
            <a:r>
              <a:rPr lang="en-US" baseline="0" dirty="0"/>
              <a:t>whether beneficial or destructive.</a:t>
            </a:r>
            <a:endParaRPr lang="en-US">
              <a:cs typeface="Calibri"/>
            </a:endParaRPr>
          </a:p>
        </p:txBody>
      </p:sp>
      <p:sp>
        <p:nvSpPr>
          <p:cNvPr id="4" name="Slide Number Placeholder 3"/>
          <p:cNvSpPr>
            <a:spLocks noGrp="1"/>
          </p:cNvSpPr>
          <p:nvPr>
            <p:ph type="sldNum" sz="quarter" idx="10"/>
          </p:nvPr>
        </p:nvSpPr>
        <p:spPr/>
        <p:txBody>
          <a:bodyPr/>
          <a:lstStyle/>
          <a:p>
            <a:fld id="{503F61ED-6E75-44E5-81C6-5341893672D3}"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#11. </a:t>
            </a:r>
            <a:r>
              <a:rPr lang="en-US" b="1" dirty="0"/>
              <a:t>Giving Permission</a:t>
            </a:r>
            <a:r>
              <a:rPr lang="en-US" dirty="0"/>
              <a:t> – Allow the youth to have their feelings,</a:t>
            </a:r>
          </a:p>
          <a:p>
            <a:r>
              <a:rPr lang="en-US" dirty="0"/>
              <a:t> whether grumpy, or angry or happy. </a:t>
            </a:r>
          </a:p>
          <a:p>
            <a:r>
              <a:rPr lang="en-US" dirty="0"/>
              <a:t>Too often they are told how to feel. </a:t>
            </a:r>
          </a:p>
          <a:p>
            <a:r>
              <a:rPr lang="en-US" dirty="0"/>
              <a:t>Sometimes you might have to say, </a:t>
            </a:r>
          </a:p>
          <a:p>
            <a:r>
              <a:rPr lang="en-US" dirty="0"/>
              <a:t>“I know you had a rotten day and that sucks, </a:t>
            </a:r>
          </a:p>
          <a:p>
            <a:r>
              <a:rPr lang="en-US" dirty="0"/>
              <a:t>but do</a:t>
            </a:r>
            <a:r>
              <a:rPr lang="en-US" baseline="0" dirty="0"/>
              <a:t> you think you could put it to the side for awhile </a:t>
            </a:r>
            <a:endParaRPr lang="en-US" dirty="0"/>
          </a:p>
          <a:p>
            <a:r>
              <a:rPr lang="en-US" baseline="0" dirty="0"/>
              <a:t>so we could talk about</a:t>
            </a:r>
            <a:r>
              <a:rPr lang="en-US" dirty="0"/>
              <a:t> </a:t>
            </a:r>
            <a:r>
              <a:rPr lang="en-US" baseline="0" dirty="0"/>
              <a:t> what happened when you and Timothy Parks ended up in a fight.?”</a:t>
            </a:r>
            <a:r>
              <a:rPr lang="en-US" dirty="0"/>
              <a:t> </a:t>
            </a:r>
            <a:endParaRPr lang="en-US" dirty="0">
              <a:cs typeface="Calibri"/>
            </a:endParaRPr>
          </a:p>
          <a:p>
            <a:endParaRPr lang="en-US" dirty="0"/>
          </a:p>
          <a:p>
            <a:r>
              <a:rPr lang="en-US" baseline="0" dirty="0"/>
              <a:t>#12</a:t>
            </a:r>
            <a:r>
              <a:rPr lang="en-US" dirty="0"/>
              <a:t>. </a:t>
            </a:r>
            <a:r>
              <a:rPr lang="en-US" baseline="0" dirty="0"/>
              <a:t> </a:t>
            </a:r>
            <a:r>
              <a:rPr lang="en-US" b="1" baseline="0" dirty="0"/>
              <a:t>Modeling </a:t>
            </a:r>
            <a:r>
              <a:rPr lang="en-US" baseline="0" dirty="0"/>
              <a:t>– In whatever way we present ourselves </a:t>
            </a:r>
            <a:endParaRPr lang="en-US" dirty="0"/>
          </a:p>
          <a:p>
            <a:r>
              <a:rPr lang="en-US" baseline="0" dirty="0"/>
              <a:t>we are showing youth a way to be in the world</a:t>
            </a:r>
            <a:endParaRPr lang="en-US" dirty="0">
              <a:cs typeface="Calibri"/>
            </a:endParaRPr>
          </a:p>
          <a:p>
            <a:r>
              <a:rPr lang="en-US" dirty="0"/>
              <a:t> </a:t>
            </a:r>
            <a:r>
              <a:rPr lang="en-US" baseline="0" dirty="0"/>
              <a:t>so its important to be as real and authentic as we can.</a:t>
            </a:r>
            <a:endParaRPr lang="en-US" dirty="0">
              <a:cs typeface="Calibri"/>
            </a:endParaRPr>
          </a:p>
        </p:txBody>
      </p:sp>
      <p:sp>
        <p:nvSpPr>
          <p:cNvPr id="4" name="Slide Number Placeholder 3"/>
          <p:cNvSpPr>
            <a:spLocks noGrp="1"/>
          </p:cNvSpPr>
          <p:nvPr>
            <p:ph type="sldNum" sz="quarter" idx="10"/>
          </p:nvPr>
        </p:nvSpPr>
        <p:spPr/>
        <p:txBody>
          <a:bodyPr/>
          <a:lstStyle/>
          <a:p>
            <a:fld id="{503F61ED-6E75-44E5-81C6-5341893672D3}"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#13. </a:t>
            </a:r>
            <a:r>
              <a:rPr lang="en-US" b="1" dirty="0"/>
              <a:t>Reflect Observations</a:t>
            </a:r>
            <a:r>
              <a:rPr lang="en-US" dirty="0"/>
              <a:t> -  Sometimes this means telling it like it is </a:t>
            </a:r>
          </a:p>
          <a:p>
            <a:r>
              <a:rPr lang="en-US" dirty="0"/>
              <a:t>so the youth know you are seeing </a:t>
            </a:r>
            <a:r>
              <a:rPr lang="en-US" b="1" dirty="0"/>
              <a:t>them.</a:t>
            </a:r>
            <a:endParaRPr lang="en-US" dirty="0"/>
          </a:p>
          <a:p>
            <a:r>
              <a:rPr lang="en-US" b="1" dirty="0"/>
              <a:t> "</a:t>
            </a:r>
            <a:r>
              <a:rPr lang="en-US" dirty="0"/>
              <a:t>Yes that was a stupid thing to do</a:t>
            </a:r>
            <a:endParaRPr lang="en-US" dirty="0">
              <a:cs typeface="Calibri"/>
            </a:endParaRPr>
          </a:p>
          <a:p>
            <a:r>
              <a:rPr lang="en-US" dirty="0"/>
              <a:t> and I know you're smarter than that."</a:t>
            </a:r>
            <a:endParaRPr lang="en-US">
              <a:cs typeface="Calibri"/>
            </a:endParaRPr>
          </a:p>
          <a:p>
            <a:endParaRPr lang="en-US" dirty="0"/>
          </a:p>
          <a:p>
            <a:r>
              <a:rPr lang="en-US" b="1" dirty="0"/>
              <a:t>#14 Reassuring - </a:t>
            </a:r>
            <a:r>
              <a:rPr lang="en-US" dirty="0"/>
              <a:t> </a:t>
            </a:r>
            <a:r>
              <a:rPr lang="en-US" b="0" dirty="0"/>
              <a:t>Letting the youth know that you are in control </a:t>
            </a:r>
            <a:r>
              <a:rPr lang="en-US" dirty="0"/>
              <a:t>t</a:t>
            </a:r>
            <a:endParaRPr lang="en-US" b="1" dirty="0"/>
          </a:p>
          <a:p>
            <a:r>
              <a:rPr lang="en-US" dirty="0"/>
              <a:t>hat</a:t>
            </a:r>
            <a:r>
              <a:rPr lang="en-US" b="0" dirty="0"/>
              <a:t> you are not superman</a:t>
            </a:r>
            <a:r>
              <a:rPr lang="en-US" dirty="0"/>
              <a:t>.</a:t>
            </a:r>
            <a:r>
              <a:rPr lang="en-US" b="0" dirty="0"/>
              <a:t> </a:t>
            </a:r>
            <a:endParaRPr lang="en-US" b="1" dirty="0"/>
          </a:p>
          <a:p>
            <a:r>
              <a:rPr lang="en-US" dirty="0"/>
              <a:t>But</a:t>
            </a:r>
            <a:r>
              <a:rPr lang="en-US" b="0" dirty="0"/>
              <a:t> </a:t>
            </a:r>
            <a:r>
              <a:rPr lang="en-US" dirty="0"/>
              <a:t>with their help</a:t>
            </a:r>
            <a:endParaRPr lang="en-US" b="1" dirty="0"/>
          </a:p>
          <a:p>
            <a:r>
              <a:rPr lang="en-US" dirty="0"/>
              <a:t> you</a:t>
            </a:r>
            <a:r>
              <a:rPr lang="en-US" b="0" dirty="0"/>
              <a:t> will do for them </a:t>
            </a:r>
            <a:endParaRPr lang="en-US" b="1" dirty="0"/>
          </a:p>
          <a:p>
            <a:r>
              <a:rPr lang="en-US" b="0" dirty="0"/>
              <a:t>all that you humanly can.</a:t>
            </a:r>
            <a:endParaRPr lang="en-US" b="1" dirty="0">
              <a:cs typeface="Calibri"/>
            </a:endParaRPr>
          </a:p>
        </p:txBody>
      </p:sp>
      <p:sp>
        <p:nvSpPr>
          <p:cNvPr id="4" name="Slide Number Placeholder 3"/>
          <p:cNvSpPr>
            <a:spLocks noGrp="1"/>
          </p:cNvSpPr>
          <p:nvPr>
            <p:ph type="sldNum" sz="quarter" idx="10"/>
          </p:nvPr>
        </p:nvSpPr>
        <p:spPr/>
        <p:txBody>
          <a:bodyPr/>
          <a:lstStyle/>
          <a:p>
            <a:fld id="{503F61ED-6E75-44E5-81C6-5341893672D3}"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#15. </a:t>
            </a:r>
            <a:r>
              <a:rPr lang="en-US" b="1" dirty="0"/>
              <a:t>Encourage</a:t>
            </a:r>
            <a:r>
              <a:rPr lang="en-US" dirty="0"/>
              <a:t> – When youth have offended </a:t>
            </a:r>
            <a:endParaRPr lang="en-US"/>
          </a:p>
          <a:p>
            <a:r>
              <a:rPr lang="en-US" dirty="0"/>
              <a:t>they often feel guilty or feel that they’ve deeply disappointed</a:t>
            </a:r>
            <a:r>
              <a:rPr lang="en-US" baseline="0" dirty="0"/>
              <a:t> their parents </a:t>
            </a:r>
            <a:endParaRPr lang="en-US" dirty="0"/>
          </a:p>
          <a:p>
            <a:r>
              <a:rPr lang="en-US" baseline="0" dirty="0"/>
              <a:t>so </a:t>
            </a:r>
            <a:r>
              <a:rPr lang="en-US" b="1" baseline="0" dirty="0"/>
              <a:t>to </a:t>
            </a:r>
            <a:r>
              <a:rPr lang="en-US" baseline="0" dirty="0"/>
              <a:t>encourage them you might let them know</a:t>
            </a:r>
            <a:endParaRPr lang="en-US" dirty="0">
              <a:cs typeface="Calibri"/>
            </a:endParaRPr>
          </a:p>
          <a:p>
            <a:r>
              <a:rPr lang="en-US" dirty="0"/>
              <a:t> </a:t>
            </a:r>
            <a:r>
              <a:rPr lang="en-US" baseline="0" dirty="0"/>
              <a:t>that they are made up of many parts </a:t>
            </a:r>
            <a:endParaRPr lang="en-US"/>
          </a:p>
          <a:p>
            <a:r>
              <a:rPr lang="en-US" baseline="0" dirty="0"/>
              <a:t>and yes they did something foolish </a:t>
            </a:r>
            <a:endParaRPr lang="en-US" dirty="0"/>
          </a:p>
          <a:p>
            <a:r>
              <a:rPr lang="en-US" baseline="0" dirty="0"/>
              <a:t>but there are many parts to them their parents still find lovable…</a:t>
            </a:r>
            <a:endParaRPr lang="en-US" dirty="0">
              <a:cs typeface="Calibri"/>
            </a:endParaRPr>
          </a:p>
          <a:p>
            <a:endParaRPr lang="en-US"/>
          </a:p>
          <a:p>
            <a:r>
              <a:rPr lang="en-US" baseline="0" dirty="0"/>
              <a:t>#16</a:t>
            </a:r>
            <a:r>
              <a:rPr lang="en-US" dirty="0"/>
              <a:t>.</a:t>
            </a:r>
            <a:r>
              <a:rPr lang="en-US" baseline="0" dirty="0"/>
              <a:t> </a:t>
            </a:r>
            <a:r>
              <a:rPr lang="en-US" b="1" baseline="0" dirty="0"/>
              <a:t>Question the </a:t>
            </a:r>
            <a:r>
              <a:rPr lang="en-US" b="1" baseline="0" dirty="0" err="1"/>
              <a:t>behaviour</a:t>
            </a:r>
            <a:r>
              <a:rPr lang="en-US" b="1" baseline="0" dirty="0"/>
              <a:t> not the person </a:t>
            </a:r>
            <a:r>
              <a:rPr lang="en-US" baseline="0" dirty="0"/>
              <a:t>– This is similar to the one above </a:t>
            </a:r>
            <a:endParaRPr lang="en-US" dirty="0"/>
          </a:p>
          <a:p>
            <a:r>
              <a:rPr lang="en-US" baseline="0" dirty="0"/>
              <a:t>. Because you </a:t>
            </a:r>
            <a:r>
              <a:rPr lang="en-US" b="1" baseline="0" dirty="0"/>
              <a:t>did</a:t>
            </a:r>
            <a:r>
              <a:rPr lang="en-US" baseline="0" dirty="0"/>
              <a:t> one foolish thing </a:t>
            </a:r>
            <a:endParaRPr lang="en-US"/>
          </a:p>
          <a:p>
            <a:r>
              <a:rPr lang="en-US" baseline="0" dirty="0"/>
              <a:t>does not mean you </a:t>
            </a:r>
            <a:r>
              <a:rPr lang="en-US" b="1" baseline="0" dirty="0"/>
              <a:t>are</a:t>
            </a:r>
            <a:r>
              <a:rPr lang="en-US" baseline="0" dirty="0"/>
              <a:t> no good.</a:t>
            </a:r>
            <a:r>
              <a:rPr lang="en-US" dirty="0"/>
              <a:t> </a:t>
            </a:r>
            <a:endParaRPr lang="en-US"/>
          </a:p>
          <a:p>
            <a:r>
              <a:rPr lang="en-US" dirty="0"/>
              <a:t>What you do and</a:t>
            </a:r>
            <a:r>
              <a:rPr lang="en-US" baseline="0" dirty="0"/>
              <a:t> </a:t>
            </a:r>
            <a:r>
              <a:rPr lang="en-US" dirty="0"/>
              <a:t>who you are, </a:t>
            </a:r>
          </a:p>
          <a:p>
            <a:r>
              <a:rPr lang="en-US" dirty="0"/>
              <a:t>are two entirely different things.</a:t>
            </a:r>
            <a:endParaRPr lang="en-US" dirty="0">
              <a:cs typeface="Calibri"/>
            </a:endParaRPr>
          </a:p>
        </p:txBody>
      </p:sp>
      <p:sp>
        <p:nvSpPr>
          <p:cNvPr id="4" name="Slide Number Placeholder 3"/>
          <p:cNvSpPr>
            <a:spLocks noGrp="1"/>
          </p:cNvSpPr>
          <p:nvPr>
            <p:ph type="sldNum" sz="quarter" idx="10"/>
          </p:nvPr>
        </p:nvSpPr>
        <p:spPr/>
        <p:txBody>
          <a:bodyPr/>
          <a:lstStyle/>
          <a:p>
            <a:fld id="{503F61ED-6E75-44E5-81C6-5341893672D3}"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17. </a:t>
            </a:r>
            <a:r>
              <a:rPr lang="en-US" b="1" dirty="0"/>
              <a:t>Open-ended Questions</a:t>
            </a:r>
            <a:r>
              <a:rPr lang="en-US" dirty="0"/>
              <a:t> Open ended questions encourage youth to think and act for themselves. </a:t>
            </a:r>
            <a:endParaRPr lang="en-US"/>
          </a:p>
          <a:p>
            <a:r>
              <a:rPr lang="en-US" dirty="0"/>
              <a:t>However many youth are in the RJ process </a:t>
            </a:r>
          </a:p>
          <a:p>
            <a:r>
              <a:rPr lang="en-US" dirty="0"/>
              <a:t>because they've never been taught how to think or decide for themselves</a:t>
            </a:r>
            <a:endParaRPr lang="en-US" dirty="0">
              <a:cs typeface="Calibri"/>
            </a:endParaRPr>
          </a:p>
          <a:p>
            <a:r>
              <a:rPr lang="en-US" dirty="0"/>
              <a:t> so it is important how we phrase open-ended questions. </a:t>
            </a:r>
          </a:p>
          <a:p>
            <a:r>
              <a:rPr lang="en-US" dirty="0"/>
              <a:t>Sometimes its important to start with</a:t>
            </a:r>
            <a:r>
              <a:rPr lang="en-US" baseline="0" dirty="0"/>
              <a:t> </a:t>
            </a:r>
            <a:endParaRPr lang="en-US" dirty="0"/>
          </a:p>
          <a:p>
            <a:r>
              <a:rPr lang="en-US" baseline="0" dirty="0"/>
              <a:t>“so how should “we” deal with that</a:t>
            </a:r>
            <a:endParaRPr lang="en-US" dirty="0">
              <a:cs typeface="Calibri"/>
            </a:endParaRPr>
          </a:p>
          <a:p>
            <a:r>
              <a:rPr lang="en-US" dirty="0"/>
              <a:t> </a:t>
            </a:r>
            <a:r>
              <a:rPr lang="en-US" baseline="0" dirty="0"/>
              <a:t>so there’s a recognition that we’re in it together</a:t>
            </a:r>
            <a:endParaRPr lang="en-US" dirty="0">
              <a:cs typeface="Calibri"/>
            </a:endParaRPr>
          </a:p>
          <a:p>
            <a:r>
              <a:rPr lang="en-US" dirty="0"/>
              <a:t>Later</a:t>
            </a:r>
            <a:r>
              <a:rPr lang="en-US" baseline="0" dirty="0"/>
              <a:t> </a:t>
            </a:r>
            <a:r>
              <a:rPr lang="en-US" dirty="0"/>
              <a:t>when the youth has more confidence and skills you can say</a:t>
            </a:r>
            <a:r>
              <a:rPr lang="en-US" baseline="0" dirty="0"/>
              <a:t> “what will you do now?”</a:t>
            </a:r>
            <a:endParaRPr lang="en-US" dirty="0">
              <a:cs typeface="Calibri"/>
            </a:endParaRPr>
          </a:p>
        </p:txBody>
      </p:sp>
      <p:sp>
        <p:nvSpPr>
          <p:cNvPr id="4" name="Slide Number Placeholder 3"/>
          <p:cNvSpPr>
            <a:spLocks noGrp="1"/>
          </p:cNvSpPr>
          <p:nvPr>
            <p:ph type="sldNum" sz="quarter" idx="10"/>
          </p:nvPr>
        </p:nvSpPr>
        <p:spPr/>
        <p:txBody>
          <a:bodyPr/>
          <a:lstStyle/>
          <a:p>
            <a:fld id="{503F61ED-6E75-44E5-81C6-5341893672D3}"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The RRDRJ Code of Ethics serves as a guide when you are faced with difficult situations</a:t>
            </a:r>
          </a:p>
          <a:p>
            <a:r>
              <a:rPr lang="en-US" dirty="0"/>
              <a:t> and are unsure of what to do during any phase of the RJ process. </a:t>
            </a:r>
            <a:endParaRPr lang="en-US"/>
          </a:p>
          <a:p>
            <a:r>
              <a:rPr lang="en-US" dirty="0"/>
              <a:t>Reflect upon the underlying intent of each of these principles. </a:t>
            </a:r>
          </a:p>
          <a:p>
            <a:r>
              <a:rPr lang="en-US" dirty="0"/>
              <a:t>What does self determination mean to you? </a:t>
            </a:r>
          </a:p>
          <a:p>
            <a:r>
              <a:rPr lang="en-US" dirty="0"/>
              <a:t>How would you use Impartiality during an interview process?</a:t>
            </a:r>
            <a:endParaRPr lang="en-US" dirty="0">
              <a:cs typeface="Calibri"/>
            </a:endParaRPr>
          </a:p>
          <a:p>
            <a:r>
              <a:rPr lang="en-US" dirty="0"/>
              <a:t> How would you know if you were involved in a situation where you suspect there is a conflict of interest or a role conflict? </a:t>
            </a:r>
          </a:p>
          <a:p>
            <a:r>
              <a:rPr lang="en-US" dirty="0"/>
              <a:t>What’s the difference. </a:t>
            </a:r>
          </a:p>
          <a:p>
            <a:r>
              <a:rPr lang="en-US" dirty="0"/>
              <a:t>What are the actions that you must take to ensure confidentiality of a case? </a:t>
            </a:r>
          </a:p>
          <a:p>
            <a:r>
              <a:rPr lang="en-US" dirty="0"/>
              <a:t>How do maintain your competence </a:t>
            </a:r>
          </a:p>
          <a:p>
            <a:r>
              <a:rPr lang="en-US" dirty="0"/>
              <a:t>so that when you assume the role of facilitator you have adequately prepared yourself to do so? </a:t>
            </a:r>
          </a:p>
          <a:p>
            <a:r>
              <a:rPr lang="en-US" dirty="0"/>
              <a:t>What does integrity of process mean?</a:t>
            </a:r>
            <a:endParaRPr lang="en-US" dirty="0">
              <a:cs typeface="Calibri"/>
            </a:endParaRPr>
          </a:p>
          <a:p>
            <a:r>
              <a:rPr lang="en-US" dirty="0"/>
              <a:t> When you co-facilitate a case- what is your obligation to one another?  </a:t>
            </a:r>
          </a:p>
          <a:p>
            <a:r>
              <a:rPr lang="en-US" dirty="0"/>
              <a:t>What is an example of respectful inclusive conduct? </a:t>
            </a:r>
          </a:p>
          <a:p>
            <a:r>
              <a:rPr lang="en-US" dirty="0"/>
              <a:t>Transparency? </a:t>
            </a:r>
            <a:endParaRPr lang="en-US" dirty="0">
              <a:cs typeface="Calibri"/>
            </a:endParaRPr>
          </a:p>
          <a:p>
            <a:r>
              <a:rPr lang="en-US" dirty="0"/>
              <a:t> How can you ensure that you do no harm? </a:t>
            </a:r>
            <a:endParaRPr lang="en-US" dirty="0">
              <a:cs typeface="Calibri"/>
            </a:endParaRPr>
          </a:p>
          <a:p>
            <a:endParaRPr lang="en-US"/>
          </a:p>
          <a:p>
            <a:r>
              <a:rPr lang="en-US" dirty="0"/>
              <a:t>Complete the mix and match ethics exercise on the website. </a:t>
            </a:r>
          </a:p>
          <a:p>
            <a:r>
              <a:rPr lang="en-US" dirty="0"/>
              <a:t>Read each scenario carefully, </a:t>
            </a:r>
          </a:p>
          <a:p>
            <a:r>
              <a:rPr lang="en-US" dirty="0"/>
              <a:t>review the list of ethic principles and select the principles that you think apply</a:t>
            </a:r>
            <a:endParaRPr lang="en-US" dirty="0">
              <a:cs typeface="Calibri"/>
            </a:endParaRPr>
          </a:p>
          <a:p>
            <a:r>
              <a:rPr lang="en-US" dirty="0"/>
              <a:t> (there are more than one for each scenario).  </a:t>
            </a:r>
            <a:endParaRPr lang="en-US"/>
          </a:p>
          <a:p>
            <a:r>
              <a:rPr lang="en-US" dirty="0"/>
              <a:t>The purpose of this exercise is not about getting a perfect score but to familiarize you with the Code of Ethics. </a:t>
            </a:r>
            <a:endParaRPr lang="en-US" dirty="0">
              <a:cs typeface="Calibri"/>
            </a:endParaRPr>
          </a:p>
        </p:txBody>
      </p:sp>
      <p:sp>
        <p:nvSpPr>
          <p:cNvPr id="4" name="Slide Number Placeholder 3"/>
          <p:cNvSpPr>
            <a:spLocks noGrp="1"/>
          </p:cNvSpPr>
          <p:nvPr>
            <p:ph type="sldNum" sz="quarter" idx="10"/>
          </p:nvPr>
        </p:nvSpPr>
        <p:spPr/>
        <p:txBody>
          <a:bodyPr/>
          <a:lstStyle/>
          <a:p>
            <a:fld id="{503F61ED-6E75-44E5-81C6-5341893672D3}"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Thank you for participating in module 2A – </a:t>
            </a:r>
            <a:endParaRPr lang="en-US" dirty="0"/>
          </a:p>
          <a:p>
            <a:r>
              <a:rPr lang="en-CA" dirty="0"/>
              <a:t>the next step is to enroll in Module 2B where you will have an opportunity to put the information you learned today into practice! </a:t>
            </a:r>
            <a:endParaRPr lang="en-CA" dirty="0">
              <a:cs typeface="Calibri"/>
            </a:endParaRPr>
          </a:p>
        </p:txBody>
      </p:sp>
      <p:sp>
        <p:nvSpPr>
          <p:cNvPr id="4" name="Slide Number Placeholder 3"/>
          <p:cNvSpPr>
            <a:spLocks noGrp="1"/>
          </p:cNvSpPr>
          <p:nvPr>
            <p:ph type="sldNum" sz="quarter" idx="5"/>
          </p:nvPr>
        </p:nvSpPr>
        <p:spPr/>
        <p:txBody>
          <a:bodyPr/>
          <a:lstStyle/>
          <a:p>
            <a:fld id="{503F61ED-6E75-44E5-81C6-5341893672D3}" type="slidenum">
              <a:rPr lang="en-US" smtClean="0"/>
              <a:pPr/>
              <a:t>33</a:t>
            </a:fld>
            <a:endParaRPr lang="en-US"/>
          </a:p>
        </p:txBody>
      </p:sp>
    </p:spTree>
    <p:extLst>
      <p:ext uri="{BB962C8B-B14F-4D97-AF65-F5344CB8AC3E}">
        <p14:creationId xmlns:p14="http://schemas.microsoft.com/office/powerpoint/2010/main" val="36632588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A8226A7-6BAE-402E-B110-C58E51C38ECE}" type="datetimeFigureOut">
              <a:rPr lang="en-US" smtClean="0"/>
              <a:pPr/>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06D43-1E02-40D0-8FD8-E4558D2B008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8226A7-6BAE-402E-B110-C58E51C38ECE}" type="datetimeFigureOut">
              <a:rPr lang="en-US" smtClean="0"/>
              <a:pPr/>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06D43-1E02-40D0-8FD8-E4558D2B008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8226A7-6BAE-402E-B110-C58E51C38ECE}" type="datetimeFigureOut">
              <a:rPr lang="en-US" smtClean="0"/>
              <a:pPr/>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06D43-1E02-40D0-8FD8-E4558D2B008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A8226A7-6BAE-402E-B110-C58E51C38ECE}" type="datetimeFigureOut">
              <a:rPr lang="en-US" smtClean="0"/>
              <a:pPr/>
              <a:t>4/2/2023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306D43-1E02-40D0-8FD8-E4558D2B008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A8226A7-6BAE-402E-B110-C58E51C38ECE}" type="datetimeFigureOut">
              <a:rPr lang="en-US" smtClean="0"/>
              <a:pPr/>
              <a:t>4/2/2023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306D43-1E02-40D0-8FD8-E4558D2B008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A8226A7-6BAE-402E-B110-C58E51C38ECE}" type="datetimeFigureOut">
              <a:rPr lang="en-US" smtClean="0"/>
              <a:pPr/>
              <a:t>4/2/2023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306D43-1E02-40D0-8FD8-E4558D2B008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8226A7-6BAE-402E-B110-C58E51C38ECE}" type="datetimeFigureOut">
              <a:rPr lang="en-US" smtClean="0"/>
              <a:pPr/>
              <a:t>4/2/2023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306D43-1E02-40D0-8FD8-E4558D2B008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8226A7-6BAE-402E-B110-C58E51C38ECE}" type="datetimeFigureOut">
              <a:rPr lang="en-US" smtClean="0"/>
              <a:pPr/>
              <a:t>4/2/2023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306D43-1E02-40D0-8FD8-E4558D2B008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8226A7-6BAE-402E-B110-C58E51C38ECE}" type="datetimeFigureOut">
              <a:rPr lang="en-US" smtClean="0"/>
              <a:pPr/>
              <a:t>4/2/2023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306D43-1E02-40D0-8FD8-E4558D2B008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8226A7-6BAE-402E-B110-C58E51C38ECE}" type="datetimeFigureOut">
              <a:rPr lang="en-US" smtClean="0"/>
              <a:pPr/>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06D43-1E02-40D0-8FD8-E4558D2B008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8226A7-6BAE-402E-B110-C58E51C38ECE}" type="datetimeFigureOut">
              <a:rPr lang="en-US" smtClean="0"/>
              <a:pPr/>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06D43-1E02-40D0-8FD8-E4558D2B008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CA"/>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C09643DA-4BD3-41D9-A26D-B99DB075364D}" type="datetimeFigureOut">
              <a:rPr lang="en-CA" smtClean="0"/>
              <a:t>2023-04-02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266DA2C-ED3F-4B83-9123-EDE1A72BA813}" type="slidenum">
              <a:rPr lang="en-CA" smtClean="0"/>
              <a:t>‹#›</a:t>
            </a:fld>
            <a:endParaRPr lang="en-CA"/>
          </a:p>
        </p:txBody>
      </p:sp>
    </p:spTree>
    <p:extLst>
      <p:ext uri="{BB962C8B-B14F-4D97-AF65-F5344CB8AC3E}">
        <p14:creationId xmlns:p14="http://schemas.microsoft.com/office/powerpoint/2010/main" val="1083819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C09643DA-4BD3-41D9-A26D-B99DB075364D}" type="datetimeFigureOut">
              <a:rPr lang="en-CA" smtClean="0"/>
              <a:t>2023-04-02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266DA2C-ED3F-4B83-9123-EDE1A72BA813}" type="slidenum">
              <a:rPr lang="en-CA" smtClean="0"/>
              <a:t>‹#›</a:t>
            </a:fld>
            <a:endParaRPr lang="en-CA"/>
          </a:p>
        </p:txBody>
      </p:sp>
    </p:spTree>
    <p:extLst>
      <p:ext uri="{BB962C8B-B14F-4D97-AF65-F5344CB8AC3E}">
        <p14:creationId xmlns:p14="http://schemas.microsoft.com/office/powerpoint/2010/main" val="26985836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CA"/>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9643DA-4BD3-41D9-A26D-B99DB075364D}" type="datetimeFigureOut">
              <a:rPr lang="en-CA" smtClean="0"/>
              <a:t>2023-04-02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266DA2C-ED3F-4B83-9123-EDE1A72BA813}" type="slidenum">
              <a:rPr lang="en-CA" smtClean="0"/>
              <a:t>‹#›</a:t>
            </a:fld>
            <a:endParaRPr lang="en-CA"/>
          </a:p>
        </p:txBody>
      </p:sp>
    </p:spTree>
    <p:extLst>
      <p:ext uri="{BB962C8B-B14F-4D97-AF65-F5344CB8AC3E}">
        <p14:creationId xmlns:p14="http://schemas.microsoft.com/office/powerpoint/2010/main" val="1713352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C09643DA-4BD3-41D9-A26D-B99DB075364D}" type="datetimeFigureOut">
              <a:rPr lang="en-CA" smtClean="0"/>
              <a:t>2023-04-02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266DA2C-ED3F-4B83-9123-EDE1A72BA813}" type="slidenum">
              <a:rPr lang="en-CA" smtClean="0"/>
              <a:t>‹#›</a:t>
            </a:fld>
            <a:endParaRPr lang="en-CA"/>
          </a:p>
        </p:txBody>
      </p:sp>
    </p:spTree>
    <p:extLst>
      <p:ext uri="{BB962C8B-B14F-4D97-AF65-F5344CB8AC3E}">
        <p14:creationId xmlns:p14="http://schemas.microsoft.com/office/powerpoint/2010/main" val="14335533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C09643DA-4BD3-41D9-A26D-B99DB075364D}" type="datetimeFigureOut">
              <a:rPr lang="en-CA" smtClean="0"/>
              <a:t>2023-04-02</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E266DA2C-ED3F-4B83-9123-EDE1A72BA813}" type="slidenum">
              <a:rPr lang="en-CA" smtClean="0"/>
              <a:t>‹#›</a:t>
            </a:fld>
            <a:endParaRPr lang="en-CA"/>
          </a:p>
        </p:txBody>
      </p:sp>
    </p:spTree>
    <p:extLst>
      <p:ext uri="{BB962C8B-B14F-4D97-AF65-F5344CB8AC3E}">
        <p14:creationId xmlns:p14="http://schemas.microsoft.com/office/powerpoint/2010/main" val="9283292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C09643DA-4BD3-41D9-A26D-B99DB075364D}" type="datetimeFigureOut">
              <a:rPr lang="en-CA" smtClean="0"/>
              <a:t>2023-04-02</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E266DA2C-ED3F-4B83-9123-EDE1A72BA813}" type="slidenum">
              <a:rPr lang="en-CA" smtClean="0"/>
              <a:t>‹#›</a:t>
            </a:fld>
            <a:endParaRPr lang="en-CA"/>
          </a:p>
        </p:txBody>
      </p:sp>
    </p:spTree>
    <p:extLst>
      <p:ext uri="{BB962C8B-B14F-4D97-AF65-F5344CB8AC3E}">
        <p14:creationId xmlns:p14="http://schemas.microsoft.com/office/powerpoint/2010/main" val="18561296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9643DA-4BD3-41D9-A26D-B99DB075364D}" type="datetimeFigureOut">
              <a:rPr lang="en-CA" smtClean="0"/>
              <a:t>2023-04-02</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E266DA2C-ED3F-4B83-9123-EDE1A72BA813}" type="slidenum">
              <a:rPr lang="en-CA" smtClean="0"/>
              <a:t>‹#›</a:t>
            </a:fld>
            <a:endParaRPr lang="en-CA"/>
          </a:p>
        </p:txBody>
      </p:sp>
    </p:spTree>
    <p:extLst>
      <p:ext uri="{BB962C8B-B14F-4D97-AF65-F5344CB8AC3E}">
        <p14:creationId xmlns:p14="http://schemas.microsoft.com/office/powerpoint/2010/main" val="6909731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A"/>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09643DA-4BD3-41D9-A26D-B99DB075364D}" type="datetimeFigureOut">
              <a:rPr lang="en-CA" smtClean="0"/>
              <a:t>2023-04-02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266DA2C-ED3F-4B83-9123-EDE1A72BA813}" type="slidenum">
              <a:rPr lang="en-CA" smtClean="0"/>
              <a:t>‹#›</a:t>
            </a:fld>
            <a:endParaRPr lang="en-CA"/>
          </a:p>
        </p:txBody>
      </p:sp>
    </p:spTree>
    <p:extLst>
      <p:ext uri="{BB962C8B-B14F-4D97-AF65-F5344CB8AC3E}">
        <p14:creationId xmlns:p14="http://schemas.microsoft.com/office/powerpoint/2010/main" val="35089436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A"/>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09643DA-4BD3-41D9-A26D-B99DB075364D}" type="datetimeFigureOut">
              <a:rPr lang="en-CA" smtClean="0"/>
              <a:t>2023-04-02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266DA2C-ED3F-4B83-9123-EDE1A72BA813}" type="slidenum">
              <a:rPr lang="en-CA" smtClean="0"/>
              <a:t>‹#›</a:t>
            </a:fld>
            <a:endParaRPr lang="en-CA"/>
          </a:p>
        </p:txBody>
      </p:sp>
    </p:spTree>
    <p:extLst>
      <p:ext uri="{BB962C8B-B14F-4D97-AF65-F5344CB8AC3E}">
        <p14:creationId xmlns:p14="http://schemas.microsoft.com/office/powerpoint/2010/main" val="25295934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C09643DA-4BD3-41D9-A26D-B99DB075364D}" type="datetimeFigureOut">
              <a:rPr lang="en-CA" smtClean="0"/>
              <a:t>2023-04-02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266DA2C-ED3F-4B83-9123-EDE1A72BA813}" type="slidenum">
              <a:rPr lang="en-CA" smtClean="0"/>
              <a:t>‹#›</a:t>
            </a:fld>
            <a:endParaRPr lang="en-CA"/>
          </a:p>
        </p:txBody>
      </p:sp>
    </p:spTree>
    <p:extLst>
      <p:ext uri="{BB962C8B-B14F-4D97-AF65-F5344CB8AC3E}">
        <p14:creationId xmlns:p14="http://schemas.microsoft.com/office/powerpoint/2010/main" val="28114833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C09643DA-4BD3-41D9-A26D-B99DB075364D}" type="datetimeFigureOut">
              <a:rPr lang="en-CA" smtClean="0"/>
              <a:t>2023-04-02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266DA2C-ED3F-4B83-9123-EDE1A72BA813}" type="slidenum">
              <a:rPr lang="en-CA" smtClean="0"/>
              <a:t>‹#›</a:t>
            </a:fld>
            <a:endParaRPr lang="en-CA"/>
          </a:p>
        </p:txBody>
      </p:sp>
    </p:spTree>
    <p:extLst>
      <p:ext uri="{BB962C8B-B14F-4D97-AF65-F5344CB8AC3E}">
        <p14:creationId xmlns:p14="http://schemas.microsoft.com/office/powerpoint/2010/main" val="3799937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226A7-6BAE-402E-B110-C58E51C38ECE}" type="datetimeFigureOut">
              <a:rPr lang="en-US" smtClean="0"/>
              <a:pPr/>
              <a:t>4/2/2023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306D43-1E02-40D0-8FD8-E4558D2B008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09643DA-4BD3-41D9-A26D-B99DB075364D}" type="datetimeFigureOut">
              <a:rPr lang="en-CA" smtClean="0"/>
              <a:t>2023-04-02</a:t>
            </a:fld>
            <a:endParaRPr lang="en-C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266DA2C-ED3F-4B83-9123-EDE1A72BA813}" type="slidenum">
              <a:rPr lang="en-CA" smtClean="0"/>
              <a:t>‹#›</a:t>
            </a:fld>
            <a:endParaRPr lang="en-CA"/>
          </a:p>
        </p:txBody>
      </p:sp>
    </p:spTree>
    <p:extLst>
      <p:ext uri="{BB962C8B-B14F-4D97-AF65-F5344CB8AC3E}">
        <p14:creationId xmlns:p14="http://schemas.microsoft.com/office/powerpoint/2010/main" val="29864993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5.png"/><Relationship Id="rId5" Type="http://schemas.openxmlformats.org/officeDocument/2006/relationships/image" Target="../media/image6.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png"/><Relationship Id="rId5" Type="http://schemas.openxmlformats.org/officeDocument/2006/relationships/image" Target="../media/image7.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png"/><Relationship Id="rId5" Type="http://schemas.openxmlformats.org/officeDocument/2006/relationships/image" Target="../media/image8.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diagramQuickStyle" Target="../diagrams/quickStyle1.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5.png"/><Relationship Id="rId4" Type="http://schemas.openxmlformats.org/officeDocument/2006/relationships/notesSlide" Target="../notesSlides/notesSlide5.xml"/><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2.xml"/><Relationship Id="rId7" Type="http://schemas.openxmlformats.org/officeDocument/2006/relationships/diagramQuickStyle" Target="../diagrams/quickStyle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5.png"/><Relationship Id="rId4" Type="http://schemas.openxmlformats.org/officeDocument/2006/relationships/notesSlide" Target="../notesSlides/notesSlide6.xml"/><Relationship Id="rId9" Type="http://schemas.microsoft.com/office/2007/relationships/diagramDrawing" Target="../diagrams/drawing2.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2.xml"/><Relationship Id="rId7" Type="http://schemas.openxmlformats.org/officeDocument/2006/relationships/diagramQuickStyle" Target="../diagrams/quickStyle3.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5.png"/><Relationship Id="rId4" Type="http://schemas.openxmlformats.org/officeDocument/2006/relationships/notesSlide" Target="../notesSlides/notesSlide7.xml"/><Relationship Id="rId9" Type="http://schemas.microsoft.com/office/2007/relationships/diagramDrawing" Target="../diagrams/drawing3.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slideLayout" Target="../slideLayouts/slideLayout2.xml"/><Relationship Id="rId7" Type="http://schemas.openxmlformats.org/officeDocument/2006/relationships/diagramQuickStyle" Target="../diagrams/quickStyle4.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diagramLayout" Target="../diagrams/layout4.xml"/><Relationship Id="rId5" Type="http://schemas.openxmlformats.org/officeDocument/2006/relationships/diagramData" Target="../diagrams/data4.xml"/><Relationship Id="rId10" Type="http://schemas.openxmlformats.org/officeDocument/2006/relationships/image" Target="../media/image5.png"/><Relationship Id="rId4" Type="http://schemas.openxmlformats.org/officeDocument/2006/relationships/notesSlide" Target="../notesSlides/notesSlide8.xml"/><Relationship Id="rId9" Type="http://schemas.microsoft.com/office/2007/relationships/diagramDrawing" Target="../diagrams/drawing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hyperlink" Target="https://www.youtube.com/watch?v=saXfavo1OQo" TargetMode="External"/><Relationship Id="rId5" Type="http://schemas.openxmlformats.org/officeDocument/2006/relationships/image" Target="../media/image37.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slideLayout" Target="../slideLayouts/slideLayout2.xml"/><Relationship Id="rId7" Type="http://schemas.openxmlformats.org/officeDocument/2006/relationships/diagramQuickStyle" Target="../diagrams/quickStyle5.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diagramLayout" Target="../diagrams/layout5.xml"/><Relationship Id="rId5" Type="http://schemas.openxmlformats.org/officeDocument/2006/relationships/diagramData" Target="../diagrams/data5.xml"/><Relationship Id="rId10" Type="http://schemas.openxmlformats.org/officeDocument/2006/relationships/image" Target="../media/image5.png"/><Relationship Id="rId4" Type="http://schemas.openxmlformats.org/officeDocument/2006/relationships/notesSlide" Target="../notesSlides/notesSlide10.xml"/><Relationship Id="rId9" Type="http://schemas.microsoft.com/office/2007/relationships/diagramDrawing" Target="../diagrams/drawing5.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5.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5.png"/><Relationship Id="rId5" Type="http://schemas.openxmlformats.org/officeDocument/2006/relationships/image" Target="../media/image38.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5.png"/><Relationship Id="rId5" Type="http://schemas.openxmlformats.org/officeDocument/2006/relationships/image" Target="../media/image39.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5.png"/><Relationship Id="rId5" Type="http://schemas.openxmlformats.org/officeDocument/2006/relationships/image" Target="../media/image40.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5.png"/><Relationship Id="rId5" Type="http://schemas.openxmlformats.org/officeDocument/2006/relationships/image" Target="../media/image43.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44.png"/><Relationship Id="rId5" Type="http://schemas.openxmlformats.org/officeDocument/2006/relationships/hyperlink" Target="https://www.youtube.com/watch?v=4VOubVB4CTU" TargetMode="Externa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5.png"/><Relationship Id="rId5" Type="http://schemas.openxmlformats.org/officeDocument/2006/relationships/image" Target="../media/image45.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slideLayout" Target="../slideLayouts/slideLayout2.xml"/><Relationship Id="rId7" Type="http://schemas.openxmlformats.org/officeDocument/2006/relationships/diagramQuickStyle" Target="../diagrams/quickStyle6.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diagramLayout" Target="../diagrams/layout6.xml"/><Relationship Id="rId5" Type="http://schemas.openxmlformats.org/officeDocument/2006/relationships/diagramData" Target="../diagrams/data6.xml"/><Relationship Id="rId10" Type="http://schemas.openxmlformats.org/officeDocument/2006/relationships/image" Target="../media/image5.png"/><Relationship Id="rId4" Type="http://schemas.openxmlformats.org/officeDocument/2006/relationships/notesSlide" Target="../notesSlides/notesSlide19.xml"/><Relationship Id="rId9" Type="http://schemas.microsoft.com/office/2007/relationships/diagramDrawing" Target="../diagrams/drawing6.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5.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46.png"/><Relationship Id="rId5" Type="http://schemas.openxmlformats.org/officeDocument/2006/relationships/hyperlink" Target="https://www.youtube.com/watch?v=eUtZk960Q_A" TargetMode="Externa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5.png"/><Relationship Id="rId5" Type="http://schemas.openxmlformats.org/officeDocument/2006/relationships/image" Target="../media/image47.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slideLayout" Target="../slideLayouts/slideLayout2.xml"/><Relationship Id="rId7" Type="http://schemas.openxmlformats.org/officeDocument/2006/relationships/diagramQuickStyle" Target="../diagrams/quickStyle7.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diagramLayout" Target="../diagrams/layout7.xml"/><Relationship Id="rId11" Type="http://schemas.openxmlformats.org/officeDocument/2006/relationships/image" Target="../media/image5.png"/><Relationship Id="rId5" Type="http://schemas.openxmlformats.org/officeDocument/2006/relationships/diagramData" Target="../diagrams/data7.xml"/><Relationship Id="rId10" Type="http://schemas.openxmlformats.org/officeDocument/2006/relationships/image" Target="../media/image48.png"/><Relationship Id="rId4" Type="http://schemas.openxmlformats.org/officeDocument/2006/relationships/notesSlide" Target="../notesSlides/notesSlide23.xml"/><Relationship Id="rId9" Type="http://schemas.microsoft.com/office/2007/relationships/diagramDrawing" Target="../diagrams/drawing7.xml"/></Relationships>
</file>

<file path=ppt/slides/_rels/slide24.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slideLayout" Target="../slideLayouts/slideLayout2.xml"/><Relationship Id="rId7" Type="http://schemas.openxmlformats.org/officeDocument/2006/relationships/diagramLayout" Target="../diagrams/layout8.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diagramData" Target="../diagrams/data8.xml"/><Relationship Id="rId11" Type="http://schemas.openxmlformats.org/officeDocument/2006/relationships/image" Target="../media/image5.png"/><Relationship Id="rId5" Type="http://schemas.openxmlformats.org/officeDocument/2006/relationships/image" Target="../media/image49.png"/><Relationship Id="rId10" Type="http://schemas.microsoft.com/office/2007/relationships/diagramDrawing" Target="../diagrams/drawing8.xml"/><Relationship Id="rId4" Type="http://schemas.openxmlformats.org/officeDocument/2006/relationships/notesSlide" Target="../notesSlides/notesSlide24.xml"/><Relationship Id="rId9" Type="http://schemas.openxmlformats.org/officeDocument/2006/relationships/diagramColors" Target="../diagrams/colors8.xml"/></Relationships>
</file>

<file path=ppt/slides/_rels/slide25.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slideLayout" Target="../slideLayouts/slideLayout2.xml"/><Relationship Id="rId7" Type="http://schemas.openxmlformats.org/officeDocument/2006/relationships/diagramLayout" Target="../diagrams/layout9.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diagramData" Target="../diagrams/data9.xml"/><Relationship Id="rId11" Type="http://schemas.openxmlformats.org/officeDocument/2006/relationships/image" Target="../media/image5.png"/><Relationship Id="rId5" Type="http://schemas.openxmlformats.org/officeDocument/2006/relationships/image" Target="../media/image50.png"/><Relationship Id="rId10" Type="http://schemas.microsoft.com/office/2007/relationships/diagramDrawing" Target="../diagrams/drawing9.xml"/><Relationship Id="rId4" Type="http://schemas.openxmlformats.org/officeDocument/2006/relationships/notesSlide" Target="../notesSlides/notesSlide25.xml"/><Relationship Id="rId9" Type="http://schemas.openxmlformats.org/officeDocument/2006/relationships/diagramColors" Target="../diagrams/colors9.xml"/></Relationships>
</file>

<file path=ppt/slides/_rels/slide26.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slideLayout" Target="../slideLayouts/slideLayout2.xml"/><Relationship Id="rId7" Type="http://schemas.openxmlformats.org/officeDocument/2006/relationships/diagramQuickStyle" Target="../diagrams/quickStyle10.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diagramLayout" Target="../diagrams/layout10.xml"/><Relationship Id="rId11" Type="http://schemas.openxmlformats.org/officeDocument/2006/relationships/image" Target="../media/image5.png"/><Relationship Id="rId5" Type="http://schemas.openxmlformats.org/officeDocument/2006/relationships/diagramData" Target="../diagrams/data10.xml"/><Relationship Id="rId10" Type="http://schemas.openxmlformats.org/officeDocument/2006/relationships/image" Target="../media/image51.png"/><Relationship Id="rId4" Type="http://schemas.openxmlformats.org/officeDocument/2006/relationships/notesSlide" Target="../notesSlides/notesSlide26.xml"/><Relationship Id="rId9" Type="http://schemas.microsoft.com/office/2007/relationships/diagramDrawing" Target="../diagrams/drawing10.xml"/></Relationships>
</file>

<file path=ppt/slides/_rels/slide27.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slideLayout" Target="../slideLayouts/slideLayout2.xml"/><Relationship Id="rId7" Type="http://schemas.openxmlformats.org/officeDocument/2006/relationships/diagramLayout" Target="../diagrams/layout11.xml"/><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diagramData" Target="../diagrams/data11.xml"/><Relationship Id="rId11" Type="http://schemas.openxmlformats.org/officeDocument/2006/relationships/image" Target="../media/image5.png"/><Relationship Id="rId5" Type="http://schemas.openxmlformats.org/officeDocument/2006/relationships/image" Target="../media/image52.png"/><Relationship Id="rId10" Type="http://schemas.microsoft.com/office/2007/relationships/diagramDrawing" Target="../diagrams/drawing11.xml"/><Relationship Id="rId4" Type="http://schemas.openxmlformats.org/officeDocument/2006/relationships/notesSlide" Target="../notesSlides/notesSlide27.xml"/><Relationship Id="rId9" Type="http://schemas.openxmlformats.org/officeDocument/2006/relationships/diagramColors" Target="../diagrams/colors11.xml"/></Relationships>
</file>

<file path=ppt/slides/_rels/slide28.xml.rels><?xml version="1.0" encoding="UTF-8" standalone="yes"?>
<Relationships xmlns="http://schemas.openxmlformats.org/package/2006/relationships"><Relationship Id="rId8" Type="http://schemas.openxmlformats.org/officeDocument/2006/relationships/diagramQuickStyle" Target="../diagrams/quickStyle12.xml"/><Relationship Id="rId3" Type="http://schemas.openxmlformats.org/officeDocument/2006/relationships/slideLayout" Target="../slideLayouts/slideLayout2.xml"/><Relationship Id="rId7" Type="http://schemas.openxmlformats.org/officeDocument/2006/relationships/diagramLayout" Target="../diagrams/layout12.xml"/><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diagramData" Target="../diagrams/data12.xml"/><Relationship Id="rId11" Type="http://schemas.openxmlformats.org/officeDocument/2006/relationships/image" Target="../media/image5.png"/><Relationship Id="rId5" Type="http://schemas.openxmlformats.org/officeDocument/2006/relationships/image" Target="../media/image53.png"/><Relationship Id="rId10" Type="http://schemas.microsoft.com/office/2007/relationships/diagramDrawing" Target="../diagrams/drawing12.xml"/><Relationship Id="rId4" Type="http://schemas.openxmlformats.org/officeDocument/2006/relationships/notesSlide" Target="../notesSlides/notesSlide28.xml"/><Relationship Id="rId9" Type="http://schemas.openxmlformats.org/officeDocument/2006/relationships/diagramColors" Target="../diagrams/colors12.xml"/></Relationships>
</file>

<file path=ppt/slides/_rels/slide29.xml.rels><?xml version="1.0" encoding="UTF-8" standalone="yes"?>
<Relationships xmlns="http://schemas.openxmlformats.org/package/2006/relationships"><Relationship Id="rId8" Type="http://schemas.openxmlformats.org/officeDocument/2006/relationships/diagramColors" Target="../diagrams/colors13.xml"/><Relationship Id="rId3" Type="http://schemas.openxmlformats.org/officeDocument/2006/relationships/slideLayout" Target="../slideLayouts/slideLayout2.xml"/><Relationship Id="rId7" Type="http://schemas.openxmlformats.org/officeDocument/2006/relationships/diagramQuickStyle" Target="../diagrams/quickStyle13.xml"/><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diagramLayout" Target="../diagrams/layout13.xml"/><Relationship Id="rId11" Type="http://schemas.openxmlformats.org/officeDocument/2006/relationships/image" Target="../media/image5.png"/><Relationship Id="rId5" Type="http://schemas.openxmlformats.org/officeDocument/2006/relationships/diagramData" Target="../diagrams/data13.xml"/><Relationship Id="rId10" Type="http://schemas.openxmlformats.org/officeDocument/2006/relationships/image" Target="../media/image54.png"/><Relationship Id="rId4" Type="http://schemas.openxmlformats.org/officeDocument/2006/relationships/notesSlide" Target="../notesSlides/notesSlide29.xml"/><Relationship Id="rId9" Type="http://schemas.microsoft.com/office/2007/relationships/diagramDrawing" Target="../diagrams/drawing13.xml"/></Relationships>
</file>

<file path=ppt/slides/_rels/slide30.xml.rels><?xml version="1.0" encoding="UTF-8" standalone="yes"?>
<Relationships xmlns="http://schemas.openxmlformats.org/package/2006/relationships"><Relationship Id="rId8" Type="http://schemas.openxmlformats.org/officeDocument/2006/relationships/diagramQuickStyle" Target="../diagrams/quickStyle14.xml"/><Relationship Id="rId3" Type="http://schemas.openxmlformats.org/officeDocument/2006/relationships/slideLayout" Target="../slideLayouts/slideLayout2.xml"/><Relationship Id="rId7" Type="http://schemas.openxmlformats.org/officeDocument/2006/relationships/diagramLayout" Target="../diagrams/layout14.xm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diagramData" Target="../diagrams/data14.xml"/><Relationship Id="rId11" Type="http://schemas.openxmlformats.org/officeDocument/2006/relationships/image" Target="../media/image5.png"/><Relationship Id="rId5" Type="http://schemas.openxmlformats.org/officeDocument/2006/relationships/image" Target="../media/image55.png"/><Relationship Id="rId10" Type="http://schemas.microsoft.com/office/2007/relationships/diagramDrawing" Target="../diagrams/drawing14.xml"/><Relationship Id="rId4" Type="http://schemas.openxmlformats.org/officeDocument/2006/relationships/notesSlide" Target="../notesSlides/notesSlide30.xml"/><Relationship Id="rId9" Type="http://schemas.openxmlformats.org/officeDocument/2006/relationships/diagramColors" Target="../diagrams/colors14.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5.png"/><Relationship Id="rId5" Type="http://schemas.openxmlformats.org/officeDocument/2006/relationships/image" Target="../media/image56.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5.png"/><Relationship Id="rId5" Type="http://schemas.openxmlformats.org/officeDocument/2006/relationships/image" Target="../media/image57.jpe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8" Type="http://schemas.openxmlformats.org/officeDocument/2006/relationships/diagramColors" Target="../diagrams/colors15.xml"/><Relationship Id="rId3" Type="http://schemas.openxmlformats.org/officeDocument/2006/relationships/slideLayout" Target="../slideLayouts/slideLayout2.xml"/><Relationship Id="rId7" Type="http://schemas.openxmlformats.org/officeDocument/2006/relationships/diagramQuickStyle" Target="../diagrams/quickStyle15.xml"/><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diagramLayout" Target="../diagrams/layout15.xml"/><Relationship Id="rId5" Type="http://schemas.openxmlformats.org/officeDocument/2006/relationships/diagramData" Target="../diagrams/data15.xml"/><Relationship Id="rId10" Type="http://schemas.openxmlformats.org/officeDocument/2006/relationships/image" Target="../media/image5.png"/><Relationship Id="rId4" Type="http://schemas.openxmlformats.org/officeDocument/2006/relationships/notesSlide" Target="../notesSlides/notesSlide33.xml"/><Relationship Id="rId9" Type="http://schemas.microsoft.com/office/2007/relationships/diagramDrawing" Target="../diagrams/drawing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8D0D6D3E-D7F9-4591-9CA9-DDF4DB1F7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2"/>
            <a:ext cx="9144000" cy="51434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782750" y="1692138"/>
            <a:ext cx="3446350" cy="3250096"/>
          </a:xfrm>
        </p:spPr>
        <p:txBody>
          <a:bodyPr anchor="b">
            <a:normAutofit fontScale="85000" lnSpcReduction="20000"/>
          </a:bodyPr>
          <a:lstStyle/>
          <a:p>
            <a:pPr algn="l"/>
            <a:r>
              <a:rPr lang="en-CA" sz="2250" b="1">
                <a:solidFill>
                  <a:srgbClr val="002060"/>
                </a:solidFill>
              </a:rPr>
              <a:t>Rural Red Deer Restorative Justice Program</a:t>
            </a:r>
          </a:p>
          <a:p>
            <a:pPr algn="l"/>
            <a:endParaRPr lang="en-CA" sz="3300" b="1"/>
          </a:p>
          <a:p>
            <a:pPr algn="l"/>
            <a:r>
              <a:rPr lang="en-CA" sz="4950" b="1"/>
              <a:t>Facilitator Orientation</a:t>
            </a:r>
          </a:p>
          <a:p>
            <a:pPr algn="l"/>
            <a:endParaRPr lang="en-CA" sz="4950" b="1"/>
          </a:p>
          <a:p>
            <a:pPr algn="l"/>
            <a:r>
              <a:rPr lang="en-CA" sz="3450" b="1">
                <a:cs typeface="Calibri"/>
              </a:rPr>
              <a:t>Module 2- Interviewing Skills</a:t>
            </a:r>
          </a:p>
        </p:txBody>
      </p:sp>
      <p:sp>
        <p:nvSpPr>
          <p:cNvPr id="25" name="Rectangle 24">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92502" y="857248"/>
            <a:ext cx="3051498" cy="5143500"/>
          </a:xfrm>
          <a:prstGeom prst="rect">
            <a:avLst/>
          </a:prstGeom>
          <a:gradFill>
            <a:gsLst>
              <a:gs pos="26000">
                <a:srgbClr val="000000"/>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92503" y="857248"/>
            <a:ext cx="2708597" cy="5143500"/>
          </a:xfrm>
          <a:prstGeom prst="rect">
            <a:avLst/>
          </a:prstGeom>
          <a:gradFill>
            <a:gsLst>
              <a:gs pos="0">
                <a:schemeClr val="accent1">
                  <a:lumMod val="75000"/>
                  <a:alpha val="56000"/>
                </a:schemeClr>
              </a:gs>
              <a:gs pos="100000">
                <a:srgbClr val="000000">
                  <a:alpha val="52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173041" y="776708"/>
            <a:ext cx="2890418" cy="3051499"/>
          </a:xfrm>
          <a:prstGeom prst="rect">
            <a:avLst/>
          </a:prstGeom>
          <a:gradFill>
            <a:gsLst>
              <a:gs pos="0">
                <a:srgbClr val="000000">
                  <a:alpha val="34000"/>
                </a:srgbClr>
              </a:gs>
              <a:gs pos="96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5" descr=".jpg">
            <a:extLst>
              <a:ext uri="{FF2B5EF4-FFF2-40B4-BE49-F238E27FC236}">
                <a16:creationId xmlns:a16="http://schemas.microsoft.com/office/drawing/2014/main" id="{15D62F82-C795-4765-B70E-B59FAC3BB980}"/>
              </a:ext>
            </a:extLst>
          </p:cNvPr>
          <p:cNvPicPr>
            <a:picLocks noChangeAspect="1"/>
          </p:cNvPicPr>
          <p:nvPr/>
        </p:nvPicPr>
        <p:blipFill rotWithShape="1">
          <a:blip r:embed="rId5"/>
          <a:srcRect r="-3" b="-3"/>
          <a:stretch/>
        </p:blipFill>
        <p:spPr>
          <a:xfrm>
            <a:off x="4572000" y="1616652"/>
            <a:ext cx="3567122" cy="3567122"/>
          </a:xfrm>
          <a:custGeom>
            <a:avLst/>
            <a:gdLst/>
            <a:ahLst/>
            <a:cxnLst/>
            <a:rect l="l" t="t" r="r" b="b"/>
            <a:pathLst>
              <a:path w="5031136" h="5031136">
                <a:moveTo>
                  <a:pt x="2515568" y="0"/>
                </a:moveTo>
                <a:cubicBezTo>
                  <a:pt x="3904878" y="0"/>
                  <a:pt x="5031136" y="1126258"/>
                  <a:pt x="5031136" y="2515568"/>
                </a:cubicBezTo>
                <a:cubicBezTo>
                  <a:pt x="5031136" y="3904878"/>
                  <a:pt x="3904878" y="5031136"/>
                  <a:pt x="2515568" y="5031136"/>
                </a:cubicBezTo>
                <a:cubicBezTo>
                  <a:pt x="1126258" y="5031136"/>
                  <a:pt x="0" y="3904878"/>
                  <a:pt x="0" y="2515568"/>
                </a:cubicBezTo>
                <a:cubicBezTo>
                  <a:pt x="0" y="1126258"/>
                  <a:pt x="1126258" y="0"/>
                  <a:pt x="2515568" y="0"/>
                </a:cubicBezTo>
                <a:close/>
              </a:path>
            </a:pathLst>
          </a:custGeom>
        </p:spPr>
      </p:pic>
      <p:pic>
        <p:nvPicPr>
          <p:cNvPr id="7" name="Picture 6" descr="Text&#10;&#10;Description automatically generated">
            <a:extLst>
              <a:ext uri="{FF2B5EF4-FFF2-40B4-BE49-F238E27FC236}">
                <a16:creationId xmlns:a16="http://schemas.microsoft.com/office/drawing/2014/main" id="{A6AC9A54-4B1C-66D3-F189-8F077F0969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3926" y="5312222"/>
            <a:ext cx="2351314" cy="854529"/>
          </a:xfrm>
          <a:prstGeom prst="rect">
            <a:avLst/>
          </a:prstGeom>
        </p:spPr>
      </p:pic>
      <p:pic>
        <p:nvPicPr>
          <p:cNvPr id="9" name="Picture 8" descr="Logo&#10;&#10;Description automatically generated">
            <a:extLst>
              <a:ext uri="{FF2B5EF4-FFF2-40B4-BE49-F238E27FC236}">
                <a16:creationId xmlns:a16="http://schemas.microsoft.com/office/drawing/2014/main" id="{813995C5-68F1-8C5A-CF43-E338D614BD3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97276" y="5445224"/>
            <a:ext cx="2126059" cy="595896"/>
          </a:xfrm>
          <a:prstGeom prst="rect">
            <a:avLst/>
          </a:prstGeom>
        </p:spPr>
      </p:pic>
      <p:pic>
        <p:nvPicPr>
          <p:cNvPr id="8" name="Picture 7" descr="Logo&#10;&#10;Description automatically generated">
            <a:extLst>
              <a:ext uri="{FF2B5EF4-FFF2-40B4-BE49-F238E27FC236}">
                <a16:creationId xmlns:a16="http://schemas.microsoft.com/office/drawing/2014/main" id="{2032216D-1ADE-4232-E3F2-75CF50F29F4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27319" y="5513752"/>
            <a:ext cx="1598466" cy="555141"/>
          </a:xfrm>
          <a:prstGeom prst="rect">
            <a:avLst/>
          </a:prstGeom>
        </p:spPr>
      </p:pic>
      <p:pic>
        <p:nvPicPr>
          <p:cNvPr id="5" name="Audio 4">
            <a:hlinkClick r:id="" action="ppaction://media"/>
            <a:extLst>
              <a:ext uri="{FF2B5EF4-FFF2-40B4-BE49-F238E27FC236}">
                <a16:creationId xmlns:a16="http://schemas.microsoft.com/office/drawing/2014/main" id="{7DC47303-F146-6A2B-13E5-A2EA0D639498}"/>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066752348"/>
      </p:ext>
    </p:extLst>
  </p:cSld>
  <p:clrMapOvr>
    <a:masterClrMapping/>
  </p:clrMapOvr>
  <mc:AlternateContent xmlns:mc="http://schemas.openxmlformats.org/markup-compatibility/2006" xmlns:p14="http://schemas.microsoft.com/office/powerpoint/2010/main">
    <mc:Choice Requires="p14">
      <p:transition spd="slow" p14:dur="2000" advTm="1015"/>
    </mc:Choice>
    <mc:Fallback xmlns="">
      <p:transition spd="slow" advTm="10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85341" y="365125"/>
            <a:ext cx="3630007" cy="1807305"/>
          </a:xfrm>
        </p:spPr>
        <p:txBody>
          <a:bodyPr>
            <a:normAutofit/>
          </a:bodyPr>
          <a:lstStyle/>
          <a:p>
            <a:r>
              <a:rPr lang="en-US"/>
              <a:t>Agnes Struik</a:t>
            </a:r>
          </a:p>
        </p:txBody>
      </p:sp>
      <p:pic>
        <p:nvPicPr>
          <p:cNvPr id="4" name="Content Placeholder 3" descr="STUDENT ID DIGITAL.jpg"/>
          <p:cNvPicPr>
            <a:picLocks noChangeAspect="1"/>
          </p:cNvPicPr>
          <p:nvPr/>
        </p:nvPicPr>
        <p:blipFill rotWithShape="1">
          <a:blip r:embed="rId5" cstate="print"/>
          <a:srcRect l="5302" r="1470"/>
          <a:stretch/>
        </p:blipFill>
        <p:spPr>
          <a:xfrm>
            <a:off x="20" y="10"/>
            <a:ext cx="458740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8" name="Content Placeholder 7">
            <a:extLst>
              <a:ext uri="{FF2B5EF4-FFF2-40B4-BE49-F238E27FC236}">
                <a16:creationId xmlns:a16="http://schemas.microsoft.com/office/drawing/2014/main" id="{E6A85626-9697-7ABF-0CE3-D1E8AC831BA3}"/>
              </a:ext>
            </a:extLst>
          </p:cNvPr>
          <p:cNvSpPr>
            <a:spLocks noGrp="1"/>
          </p:cNvSpPr>
          <p:nvPr>
            <p:ph idx="1"/>
          </p:nvPr>
        </p:nvSpPr>
        <p:spPr>
          <a:xfrm>
            <a:off x="5292080" y="2333297"/>
            <a:ext cx="3223268" cy="1239719"/>
          </a:xfrm>
        </p:spPr>
        <p:txBody>
          <a:bodyPr>
            <a:normAutofit/>
          </a:bodyPr>
          <a:lstStyle/>
          <a:p>
            <a:pPr marL="0" indent="0">
              <a:buNone/>
            </a:pPr>
            <a:r>
              <a:rPr lang="en-US" sz="2800"/>
              <a:t>RRDRJ Program Educator</a:t>
            </a:r>
          </a:p>
        </p:txBody>
      </p:sp>
      <p:pic>
        <p:nvPicPr>
          <p:cNvPr id="5" name="Audio 4">
            <a:hlinkClick r:id="" action="ppaction://media"/>
            <a:extLst>
              <a:ext uri="{FF2B5EF4-FFF2-40B4-BE49-F238E27FC236}">
                <a16:creationId xmlns:a16="http://schemas.microsoft.com/office/drawing/2014/main" id="{F5F2C9CA-D185-B667-547A-8323C052BA9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3586"/>
    </mc:Choice>
    <mc:Fallback xmlns="">
      <p:transition spd="slow" advTm="335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85340" y="476672"/>
            <a:ext cx="3630007" cy="720080"/>
          </a:xfrm>
        </p:spPr>
        <p:txBody>
          <a:bodyPr>
            <a:normAutofit fontScale="90000"/>
          </a:bodyPr>
          <a:lstStyle/>
          <a:p>
            <a:r>
              <a:rPr lang="en-US" b="1"/>
              <a:t>Preparation</a:t>
            </a:r>
          </a:p>
        </p:txBody>
      </p:sp>
      <p:pic>
        <p:nvPicPr>
          <p:cNvPr id="5" name="Picture 4" descr="Hand with red strings">
            <a:extLst>
              <a:ext uri="{FF2B5EF4-FFF2-40B4-BE49-F238E27FC236}">
                <a16:creationId xmlns:a16="http://schemas.microsoft.com/office/drawing/2014/main" id="{5BD59D20-C5E6-19EB-269E-762C65D64814}"/>
              </a:ext>
            </a:extLst>
          </p:cNvPr>
          <p:cNvPicPr>
            <a:picLocks noChangeAspect="1"/>
          </p:cNvPicPr>
          <p:nvPr/>
        </p:nvPicPr>
        <p:blipFill rotWithShape="1">
          <a:blip r:embed="rId5"/>
          <a:srcRect l="29668" r="25682" b="-1"/>
          <a:stretch/>
        </p:blipFill>
        <p:spPr>
          <a:xfrm>
            <a:off x="20" y="10"/>
            <a:ext cx="458740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p:cNvSpPr>
            <a:spLocks noGrp="1"/>
          </p:cNvSpPr>
          <p:nvPr>
            <p:ph idx="1"/>
          </p:nvPr>
        </p:nvSpPr>
        <p:spPr>
          <a:xfrm>
            <a:off x="4692665" y="1196752"/>
            <a:ext cx="4015356" cy="3843666"/>
          </a:xfrm>
        </p:spPr>
        <p:txBody>
          <a:bodyPr vert="horz" lIns="91440" tIns="45720" rIns="91440" bIns="45720" rtlCol="0" anchor="t">
            <a:noAutofit/>
          </a:bodyPr>
          <a:lstStyle/>
          <a:p>
            <a:pPr>
              <a:buNone/>
            </a:pPr>
            <a:r>
              <a:rPr lang="en-US" sz="2000"/>
              <a:t>Materials you will need for this module:</a:t>
            </a:r>
          </a:p>
          <a:p>
            <a:pPr marL="514350" indent="-514350">
              <a:buFont typeface="+mj-lt"/>
              <a:buAutoNum type="arabicPeriod"/>
            </a:pPr>
            <a:r>
              <a:rPr lang="en-US" sz="2000"/>
              <a:t>Handout – Characteristics of a good facilitator</a:t>
            </a:r>
          </a:p>
          <a:p>
            <a:pPr marL="514350" indent="-514350">
              <a:buFont typeface="+mj-lt"/>
              <a:buAutoNum type="arabicPeriod"/>
            </a:pPr>
            <a:r>
              <a:rPr lang="en-US" sz="2000"/>
              <a:t>Handout  - Reflective Responses</a:t>
            </a:r>
          </a:p>
          <a:p>
            <a:pPr marL="514350" indent="-514350">
              <a:buFont typeface="+mj-lt"/>
              <a:buAutoNum type="arabicPeriod"/>
            </a:pPr>
            <a:r>
              <a:rPr lang="en-US" sz="2000"/>
              <a:t>Handout – Five Important Aspects of Active Listening</a:t>
            </a:r>
          </a:p>
          <a:p>
            <a:pPr marL="514350" indent="-514350">
              <a:buFont typeface="+mj-lt"/>
              <a:buAutoNum type="arabicPeriod"/>
            </a:pPr>
            <a:r>
              <a:rPr lang="en-US" sz="2000"/>
              <a:t>The Code of Ethics – refer to RJ website</a:t>
            </a:r>
          </a:p>
        </p:txBody>
      </p:sp>
      <p:pic>
        <p:nvPicPr>
          <p:cNvPr id="6" name="Audio 5">
            <a:hlinkClick r:id="" action="ppaction://media"/>
            <a:extLst>
              <a:ext uri="{FF2B5EF4-FFF2-40B4-BE49-F238E27FC236}">
                <a16:creationId xmlns:a16="http://schemas.microsoft.com/office/drawing/2014/main" id="{0902F60C-04AF-C7CB-ED23-D80E4D619C1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0141"/>
    </mc:Choice>
    <mc:Fallback xmlns="">
      <p:transition spd="slow" advTm="201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8380AD67-C5CA-4918-B4BB-C359BB03E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810162" y="1076324"/>
            <a:ext cx="4704588" cy="1535051"/>
          </a:xfrm>
        </p:spPr>
        <p:txBody>
          <a:bodyPr anchor="b">
            <a:normAutofit/>
          </a:bodyPr>
          <a:lstStyle/>
          <a:p>
            <a:r>
              <a:rPr lang="en-US" sz="4500" b="1"/>
              <a:t>Key Role of RJ Facilitator</a:t>
            </a:r>
          </a:p>
        </p:txBody>
      </p:sp>
      <p:pic>
        <p:nvPicPr>
          <p:cNvPr id="14" name="Picture 4" descr="A vintage weighing scales">
            <a:extLst>
              <a:ext uri="{FF2B5EF4-FFF2-40B4-BE49-F238E27FC236}">
                <a16:creationId xmlns:a16="http://schemas.microsoft.com/office/drawing/2014/main" id="{D5CDC96E-A5F1-5F87-0A46-69520745C433}"/>
              </a:ext>
            </a:extLst>
          </p:cNvPr>
          <p:cNvPicPr>
            <a:picLocks noChangeAspect="1"/>
          </p:cNvPicPr>
          <p:nvPr/>
        </p:nvPicPr>
        <p:blipFill rotWithShape="1">
          <a:blip r:embed="rId5"/>
          <a:srcRect l="3743" r="22351"/>
          <a:stretch/>
        </p:blipFill>
        <p:spPr>
          <a:xfrm>
            <a:off x="20" y="10"/>
            <a:ext cx="3378973" cy="6857990"/>
          </a:xfrm>
          <a:prstGeom prst="rect">
            <a:avLst/>
          </a:prstGeom>
        </p:spPr>
      </p:pic>
      <p:sp>
        <p:nvSpPr>
          <p:cNvPr id="11" name="!!accent">
            <a:extLst>
              <a:ext uri="{FF2B5EF4-FFF2-40B4-BE49-F238E27FC236}">
                <a16:creationId xmlns:a16="http://schemas.microsoft.com/office/drawing/2014/main" id="{EABAD4DA-87BA-4F70-9EF0-45C6BCF17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79326" y="431969"/>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15128D9-2797-47FA-B6FE-EC24E6B84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4449" y="2935541"/>
            <a:ext cx="46634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3909202" y="2935541"/>
            <a:ext cx="4704588" cy="2347379"/>
          </a:xfrm>
        </p:spPr>
        <p:txBody>
          <a:bodyPr>
            <a:normAutofit/>
          </a:bodyPr>
          <a:lstStyle/>
          <a:p>
            <a:pPr>
              <a:buNone/>
            </a:pPr>
            <a:r>
              <a:rPr lang="en-US" sz="1900"/>
              <a:t>    </a:t>
            </a:r>
          </a:p>
          <a:p>
            <a:pPr algn="ctr">
              <a:buNone/>
            </a:pPr>
            <a:r>
              <a:rPr lang="en-US" sz="1900"/>
              <a:t> </a:t>
            </a:r>
            <a:r>
              <a:rPr lang="en-US" sz="3600"/>
              <a:t>To make the process easier for everyone involved!</a:t>
            </a:r>
          </a:p>
        </p:txBody>
      </p:sp>
      <p:pic>
        <p:nvPicPr>
          <p:cNvPr id="5" name="Audio 4">
            <a:hlinkClick r:id="" action="ppaction://media"/>
            <a:extLst>
              <a:ext uri="{FF2B5EF4-FFF2-40B4-BE49-F238E27FC236}">
                <a16:creationId xmlns:a16="http://schemas.microsoft.com/office/drawing/2014/main" id="{8CEB9C5A-0E69-5235-817B-070273CB3DA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6411"/>
    </mc:Choice>
    <mc:Fallback xmlns="">
      <p:transition spd="slow" advTm="264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43608" y="563312"/>
            <a:ext cx="7533018" cy="877729"/>
          </a:xfrm>
        </p:spPr>
        <p:txBody>
          <a:bodyPr anchor="ctr">
            <a:noAutofit/>
          </a:bodyPr>
          <a:lstStyle/>
          <a:p>
            <a:pPr marL="342900" marR="0" lvl="0" indent="-342900" defTabSz="914400" rtl="0" eaLnBrk="1" fontAlgn="auto" latinLnBrk="0" hangingPunct="1">
              <a:lnSpc>
                <a:spcPct val="90000"/>
              </a:lnSpc>
              <a:spcBef>
                <a:spcPct val="20000"/>
              </a:spcBef>
              <a:spcAft>
                <a:spcPts val="0"/>
              </a:spcAft>
              <a:tabLst/>
              <a:defRPr/>
            </a:pPr>
            <a:r>
              <a:rPr lang="en-US" sz="2400" b="0" i="0">
                <a:solidFill>
                  <a:schemeClr val="bg1"/>
                </a:solidFill>
                <a:effectLst/>
                <a:latin typeface="Segoe UI" panose="020B0502040204020203" pitchFamily="34" charset="0"/>
              </a:rPr>
              <a:t>The good facilitator helps everyone communicate but especially those who caused harm to more easily</a:t>
            </a:r>
            <a:r>
              <a:rPr kumimoji="0" lang="en-US" sz="2400" b="0" i="0" u="none" strike="noStrike" kern="1200" cap="none" spc="0" normalizeH="0" baseline="0" noProof="0">
                <a:ln>
                  <a:noFill/>
                </a:ln>
                <a:solidFill>
                  <a:schemeClr val="bg1"/>
                </a:solidFill>
                <a:effectLst/>
                <a:uLnTx/>
                <a:uFillTx/>
                <a:latin typeface="Calibri"/>
                <a:ea typeface="+mn-ea"/>
                <a:cs typeface="+mn-cs"/>
              </a:rPr>
              <a:t>:</a:t>
            </a:r>
            <a:br>
              <a:rPr kumimoji="0" lang="en-US" sz="2800" b="0" i="0" u="none" strike="noStrike" kern="1200" cap="none" spc="0" normalizeH="0" baseline="0" noProof="0">
                <a:ln>
                  <a:noFill/>
                </a:ln>
                <a:solidFill>
                  <a:srgbClr val="FFFFFF"/>
                </a:solidFill>
                <a:effectLst/>
                <a:uLnTx/>
                <a:uFillTx/>
                <a:latin typeface="Calibri"/>
                <a:ea typeface="+mn-ea"/>
                <a:cs typeface="+mn-cs"/>
              </a:rPr>
            </a:br>
            <a:endParaRPr lang="en-US" sz="2800" b="1">
              <a:solidFill>
                <a:srgbClr val="FFFFFF"/>
              </a:solidFill>
            </a:endParaRPr>
          </a:p>
        </p:txBody>
      </p:sp>
      <p:graphicFrame>
        <p:nvGraphicFramePr>
          <p:cNvPr id="5" name="Content Placeholder 2">
            <a:extLst>
              <a:ext uri="{FF2B5EF4-FFF2-40B4-BE49-F238E27FC236}">
                <a16:creationId xmlns:a16="http://schemas.microsoft.com/office/drawing/2014/main" id="{EE3CD3FF-AE6E-F8A9-C36F-C387A1DE5133}"/>
              </a:ext>
            </a:extLst>
          </p:cNvPr>
          <p:cNvGraphicFramePr>
            <a:graphicFrameLocks noGrp="1"/>
          </p:cNvGraphicFramePr>
          <p:nvPr>
            <p:ph idx="1"/>
            <p:extLst>
              <p:ext uri="{D42A27DB-BD31-4B8C-83A1-F6EECF244321}">
                <p14:modId xmlns:p14="http://schemas.microsoft.com/office/powerpoint/2010/main" val="4152795699"/>
              </p:ext>
            </p:extLst>
          </p:nvPr>
        </p:nvGraphicFramePr>
        <p:xfrm>
          <a:off x="483042" y="2112579"/>
          <a:ext cx="8195871" cy="419280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Audio 3">
            <a:hlinkClick r:id="" action="ppaction://media"/>
            <a:extLst>
              <a:ext uri="{FF2B5EF4-FFF2-40B4-BE49-F238E27FC236}">
                <a16:creationId xmlns:a16="http://schemas.microsoft.com/office/drawing/2014/main" id="{7EC617D1-63D2-37AA-97B1-36ED0039E8EC}"/>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5745"/>
    </mc:Choice>
    <mc:Fallback xmlns="">
      <p:transition spd="slow" advTm="357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557189"/>
            <a:ext cx="2530602" cy="5567891"/>
          </a:xfrm>
        </p:spPr>
        <p:txBody>
          <a:bodyPr>
            <a:normAutofit/>
          </a:bodyPr>
          <a:lstStyle/>
          <a:p>
            <a:r>
              <a:rPr lang="en-US" sz="3800" b="1">
                <a:solidFill>
                  <a:schemeClr val="accent1">
                    <a:lumMod val="50000"/>
                  </a:schemeClr>
                </a:solidFill>
              </a:rPr>
              <a:t>A Good Facilitator</a:t>
            </a:r>
            <a:r>
              <a:rPr lang="en-US" sz="3800" b="1"/>
              <a:t>:</a:t>
            </a:r>
          </a:p>
        </p:txBody>
      </p:sp>
      <p:graphicFrame>
        <p:nvGraphicFramePr>
          <p:cNvPr id="5" name="Content Placeholder 2">
            <a:extLst>
              <a:ext uri="{FF2B5EF4-FFF2-40B4-BE49-F238E27FC236}">
                <a16:creationId xmlns:a16="http://schemas.microsoft.com/office/drawing/2014/main" id="{E994E9DA-9A22-A6A6-24CE-882CC76F0273}"/>
              </a:ext>
            </a:extLst>
          </p:cNvPr>
          <p:cNvGraphicFramePr>
            <a:graphicFrameLocks noGrp="1"/>
          </p:cNvGraphicFramePr>
          <p:nvPr>
            <p:ph idx="1"/>
            <p:extLst>
              <p:ext uri="{D42A27DB-BD31-4B8C-83A1-F6EECF244321}">
                <p14:modId xmlns:p14="http://schemas.microsoft.com/office/powerpoint/2010/main" val="479578350"/>
              </p:ext>
            </p:extLst>
          </p:nvPr>
        </p:nvGraphicFramePr>
        <p:xfrm>
          <a:off x="3819906" y="620392"/>
          <a:ext cx="4697730" cy="550468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Audio 3">
            <a:hlinkClick r:id="" action="ppaction://media"/>
            <a:extLst>
              <a:ext uri="{FF2B5EF4-FFF2-40B4-BE49-F238E27FC236}">
                <a16:creationId xmlns:a16="http://schemas.microsoft.com/office/drawing/2014/main" id="{36BEE0FE-F956-ED5B-3C2A-4D0F7334D40E}"/>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37588"/>
    </mc:Choice>
    <mc:Fallback xmlns="">
      <p:transition spd="slow" advTm="1375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7" y="348865"/>
            <a:ext cx="7533018" cy="877729"/>
          </a:xfrm>
        </p:spPr>
        <p:txBody>
          <a:bodyPr anchor="ctr">
            <a:normAutofit/>
          </a:bodyPr>
          <a:lstStyle/>
          <a:p>
            <a:r>
              <a:rPr lang="en-US" sz="3500" b="1">
                <a:solidFill>
                  <a:srgbClr val="FFFFFF"/>
                </a:solidFill>
              </a:rPr>
              <a:t>A Good Facilitator:</a:t>
            </a:r>
          </a:p>
        </p:txBody>
      </p:sp>
      <p:graphicFrame>
        <p:nvGraphicFramePr>
          <p:cNvPr id="5" name="Content Placeholder 2">
            <a:extLst>
              <a:ext uri="{FF2B5EF4-FFF2-40B4-BE49-F238E27FC236}">
                <a16:creationId xmlns:a16="http://schemas.microsoft.com/office/drawing/2014/main" id="{4A55AF5F-7D91-E6DC-599F-697205F9CD00}"/>
              </a:ext>
            </a:extLst>
          </p:cNvPr>
          <p:cNvGraphicFramePr>
            <a:graphicFrameLocks noGrp="1"/>
          </p:cNvGraphicFramePr>
          <p:nvPr>
            <p:ph idx="1"/>
            <p:extLst>
              <p:ext uri="{D42A27DB-BD31-4B8C-83A1-F6EECF244321}">
                <p14:modId xmlns:p14="http://schemas.microsoft.com/office/powerpoint/2010/main" val="2964872663"/>
              </p:ext>
            </p:extLst>
          </p:nvPr>
        </p:nvGraphicFramePr>
        <p:xfrm>
          <a:off x="483042" y="2112579"/>
          <a:ext cx="8195871" cy="419280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 name="Audio 6">
            <a:hlinkClick r:id="" action="ppaction://media"/>
            <a:extLst>
              <a:ext uri="{FF2B5EF4-FFF2-40B4-BE49-F238E27FC236}">
                <a16:creationId xmlns:a16="http://schemas.microsoft.com/office/drawing/2014/main" id="{77047EF4-9013-EB9E-7282-D18C1748F199}"/>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96729"/>
    </mc:Choice>
    <mc:Fallback xmlns="">
      <p:transition spd="slow" advTm="1967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22632" y="1922631"/>
            <a:ext cx="6875818" cy="3030558"/>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63321" y="3165298"/>
            <a:ext cx="4355594" cy="302895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742858" y="2085760"/>
            <a:ext cx="6857572" cy="268605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161554" y="1712395"/>
            <a:ext cx="4808302" cy="30665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495030" y="2767106"/>
            <a:ext cx="2160621" cy="3071906"/>
          </a:xfrm>
        </p:spPr>
        <p:txBody>
          <a:bodyPr vert="horz" lIns="91440" tIns="45720" rIns="91440" bIns="45720" rtlCol="0" anchor="t">
            <a:normAutofit/>
          </a:bodyPr>
          <a:lstStyle/>
          <a:p>
            <a:pPr algn="l">
              <a:lnSpc>
                <a:spcPct val="90000"/>
              </a:lnSpc>
            </a:pPr>
            <a:r>
              <a:rPr lang="en-US" sz="3500" b="1" kern="1200">
                <a:solidFill>
                  <a:srgbClr val="FFFFFF"/>
                </a:solidFill>
                <a:latin typeface="+mj-lt"/>
                <a:ea typeface="+mj-ea"/>
                <a:cs typeface="+mj-cs"/>
              </a:rPr>
              <a:t>A good facilitator:</a:t>
            </a:r>
          </a:p>
        </p:txBody>
      </p:sp>
      <p:graphicFrame>
        <p:nvGraphicFramePr>
          <p:cNvPr id="5" name="Content Placeholder 2">
            <a:extLst>
              <a:ext uri="{FF2B5EF4-FFF2-40B4-BE49-F238E27FC236}">
                <a16:creationId xmlns:a16="http://schemas.microsoft.com/office/drawing/2014/main" id="{C9DB5512-9D27-CDDF-97B1-C85D2B8BB9F2}"/>
              </a:ext>
            </a:extLst>
          </p:cNvPr>
          <p:cNvGraphicFramePr>
            <a:graphicFrameLocks noGrp="1"/>
          </p:cNvGraphicFramePr>
          <p:nvPr>
            <p:ph idx="1"/>
            <p:extLst>
              <p:ext uri="{D42A27DB-BD31-4B8C-83A1-F6EECF244321}">
                <p14:modId xmlns:p14="http://schemas.microsoft.com/office/powerpoint/2010/main" val="1692248178"/>
              </p:ext>
            </p:extLst>
          </p:nvPr>
        </p:nvGraphicFramePr>
        <p:xfrm>
          <a:off x="3875238" y="303591"/>
          <a:ext cx="4941519" cy="589674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Audio 3">
            <a:hlinkClick r:id="" action="ppaction://media"/>
            <a:extLst>
              <a:ext uri="{FF2B5EF4-FFF2-40B4-BE49-F238E27FC236}">
                <a16:creationId xmlns:a16="http://schemas.microsoft.com/office/drawing/2014/main" id="{6BF11199-5B43-10D7-040D-C99D893FB0CD}"/>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91218"/>
    </mc:Choice>
    <mc:Fallback xmlns="">
      <p:transition spd="slow" advTm="91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7C2F9FA-8C22-A8C0-250F-0E5B254FFC74}"/>
              </a:ext>
            </a:extLst>
          </p:cNvPr>
          <p:cNvSpPr txBox="1"/>
          <p:nvPr/>
        </p:nvSpPr>
        <p:spPr>
          <a:xfrm>
            <a:off x="360759" y="3752849"/>
            <a:ext cx="2468166" cy="2452687"/>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100" b="1">
                <a:latin typeface="+mj-lt"/>
                <a:ea typeface="+mj-ea"/>
                <a:cs typeface="+mj-cs"/>
              </a:rPr>
              <a:t>The Power of Listening</a:t>
            </a:r>
          </a:p>
        </p:txBody>
      </p:sp>
      <p:pic>
        <p:nvPicPr>
          <p:cNvPr id="11" name="Picture 10">
            <a:extLst>
              <a:ext uri="{FF2B5EF4-FFF2-40B4-BE49-F238E27FC236}">
                <a16:creationId xmlns:a16="http://schemas.microsoft.com/office/drawing/2014/main" id="{2B0543BA-AF1E-74F4-E635-138B5DF7CDDD}"/>
              </a:ext>
            </a:extLst>
          </p:cNvPr>
          <p:cNvPicPr>
            <a:picLocks noChangeAspect="1"/>
          </p:cNvPicPr>
          <p:nvPr/>
        </p:nvPicPr>
        <p:blipFill rotWithShape="1">
          <a:blip r:embed="rId5"/>
          <a:srcRect t="13704" b="13507"/>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6" name="TextBox 5">
            <a:extLst>
              <a:ext uri="{FF2B5EF4-FFF2-40B4-BE49-F238E27FC236}">
                <a16:creationId xmlns:a16="http://schemas.microsoft.com/office/drawing/2014/main" id="{59513CA6-1526-AE51-1282-2842CF34B537}"/>
              </a:ext>
            </a:extLst>
          </p:cNvPr>
          <p:cNvSpPr txBox="1"/>
          <p:nvPr/>
        </p:nvSpPr>
        <p:spPr>
          <a:xfrm>
            <a:off x="3167986" y="3752850"/>
            <a:ext cx="5614060" cy="2452687"/>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1600">
                <a:hlinkClick r:id="rId6"/>
              </a:rPr>
              <a:t>(1349) The power of listening | William Ury | TEDxSanDiego - YouTube</a:t>
            </a:r>
            <a:endParaRPr lang="en-US" sz="1600"/>
          </a:p>
        </p:txBody>
      </p:sp>
      <p:sp>
        <p:nvSpPr>
          <p:cNvPr id="3" name="TextBox 2">
            <a:extLst>
              <a:ext uri="{FF2B5EF4-FFF2-40B4-BE49-F238E27FC236}">
                <a16:creationId xmlns:a16="http://schemas.microsoft.com/office/drawing/2014/main" id="{E33CA54A-2F89-9922-11F1-D026BF87CE89}"/>
              </a:ext>
            </a:extLst>
          </p:cNvPr>
          <p:cNvSpPr txBox="1"/>
          <p:nvPr/>
        </p:nvSpPr>
        <p:spPr>
          <a:xfrm>
            <a:off x="1143000" y="4034297"/>
            <a:ext cx="6773826" cy="1655762"/>
          </a:xfrm>
          <a:prstGeom prst="rect">
            <a:avLst/>
          </a:prstGeom>
        </p:spPr>
        <p:txBody>
          <a:bodyPr vert="horz" lIns="91440" tIns="45720" rIns="91440" bIns="45720" rtlCol="0">
            <a:normAutofit/>
          </a:bodyPr>
          <a:lstStyle/>
          <a:p>
            <a:pPr algn="ctr">
              <a:lnSpc>
                <a:spcPct val="90000"/>
              </a:lnSpc>
              <a:spcBef>
                <a:spcPts val="1000"/>
              </a:spcBef>
            </a:pPr>
            <a:endParaRPr lang="en-US" sz="2800" kern="1200">
              <a:solidFill>
                <a:schemeClr val="tx1"/>
              </a:solidFill>
              <a:latin typeface="+mn-lt"/>
              <a:ea typeface="+mn-ea"/>
              <a:cs typeface="+mn-cs"/>
            </a:endParaRPr>
          </a:p>
        </p:txBody>
      </p:sp>
      <p:pic>
        <p:nvPicPr>
          <p:cNvPr id="2" name="Audio 1">
            <a:hlinkClick r:id="" action="ppaction://media"/>
            <a:extLst>
              <a:ext uri="{FF2B5EF4-FFF2-40B4-BE49-F238E27FC236}">
                <a16:creationId xmlns:a16="http://schemas.microsoft.com/office/drawing/2014/main" id="{6E0E9122-6074-337D-A1D4-D96A46003BD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1594502534"/>
      </p:ext>
    </p:extLst>
  </p:cSld>
  <p:clrMapOvr>
    <a:masterClrMapping/>
  </p:clrMapOvr>
  <mc:AlternateContent xmlns:mc="http://schemas.openxmlformats.org/markup-compatibility/2006" xmlns:p14="http://schemas.microsoft.com/office/powerpoint/2010/main">
    <mc:Choice Requires="p14">
      <p:transition spd="slow" p14:dur="2000" advTm="29313"/>
    </mc:Choice>
    <mc:Fallback xmlns="">
      <p:transition spd="slow" advTm="293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7"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p:cNvSpPr>
            <a:spLocks noGrp="1"/>
          </p:cNvSpPr>
          <p:nvPr>
            <p:ph type="title"/>
          </p:nvPr>
        </p:nvSpPr>
        <p:spPr>
          <a:xfrm>
            <a:off x="401265" y="685800"/>
            <a:ext cx="2085203" cy="5105400"/>
          </a:xfrm>
        </p:spPr>
        <p:txBody>
          <a:bodyPr>
            <a:normAutofit/>
          </a:bodyPr>
          <a:lstStyle/>
          <a:p>
            <a:r>
              <a:rPr lang="en-US" sz="3500" b="1">
                <a:solidFill>
                  <a:srgbClr val="FFFFFF"/>
                </a:solidFill>
              </a:rPr>
              <a:t>Being Heard and Seen</a:t>
            </a:r>
          </a:p>
        </p:txBody>
      </p:sp>
      <p:graphicFrame>
        <p:nvGraphicFramePr>
          <p:cNvPr id="8" name="Content Placeholder 2">
            <a:extLst>
              <a:ext uri="{FF2B5EF4-FFF2-40B4-BE49-F238E27FC236}">
                <a16:creationId xmlns:a16="http://schemas.microsoft.com/office/drawing/2014/main" id="{93AF7C3F-F5F5-5B9F-D8D5-B99A4A9E35A3}"/>
              </a:ext>
            </a:extLst>
          </p:cNvPr>
          <p:cNvGraphicFramePr>
            <a:graphicFrameLocks noGrp="1"/>
          </p:cNvGraphicFramePr>
          <p:nvPr>
            <p:ph idx="1"/>
            <p:extLst>
              <p:ext uri="{D42A27DB-BD31-4B8C-83A1-F6EECF244321}">
                <p14:modId xmlns:p14="http://schemas.microsoft.com/office/powerpoint/2010/main" val="2250918745"/>
              </p:ext>
            </p:extLst>
          </p:nvPr>
        </p:nvGraphicFramePr>
        <p:xfrm>
          <a:off x="3757612" y="685800"/>
          <a:ext cx="4869656" cy="51054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9" name="Audio 8">
            <a:hlinkClick r:id="" action="ppaction://media"/>
            <a:extLst>
              <a:ext uri="{FF2B5EF4-FFF2-40B4-BE49-F238E27FC236}">
                <a16:creationId xmlns:a16="http://schemas.microsoft.com/office/drawing/2014/main" id="{69945409-5624-B808-4F6B-3A4617E16944}"/>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3702"/>
    </mc:Choice>
    <mc:Fallback xmlns="">
      <p:transition spd="slow" advTm="237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32">
            <a:extLst>
              <a:ext uri="{FF2B5EF4-FFF2-40B4-BE49-F238E27FC236}">
                <a16:creationId xmlns:a16="http://schemas.microsoft.com/office/drawing/2014/main" id="{EF526DD0-5E46-40B7-AEF1-9B26256CF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9143997" cy="6858000"/>
          </a:xfrm>
          <a:prstGeom prst="rect">
            <a:avLst/>
          </a:prstGeom>
          <a:ln w="0">
            <a:noFill/>
            <a:prstDash val="solid"/>
            <a:round/>
            <a:headEnd/>
            <a:tailEnd/>
          </a:ln>
        </p:spPr>
        <p:txBody>
          <a:bodyPr rtlCol="0" anchor="ctr"/>
          <a:lstStyle/>
          <a:p>
            <a:pPr algn="ctr" defTabSz="457200"/>
            <a:endParaRPr lang="en-US">
              <a:solidFill>
                <a:schemeClr val="tx1"/>
              </a:solidFill>
            </a:endParaRPr>
          </a:p>
        </p:txBody>
      </p:sp>
      <p:grpSp>
        <p:nvGrpSpPr>
          <p:cNvPr id="31" name="Group 34">
            <a:extLst>
              <a:ext uri="{FF2B5EF4-FFF2-40B4-BE49-F238E27FC236}">
                <a16:creationId xmlns:a16="http://schemas.microsoft.com/office/drawing/2014/main" id="{B7E4032D-4110-4963-82B8-8A1B1BF4B6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204900" cy="6858000"/>
            <a:chOff x="1" y="0"/>
            <a:chExt cx="4273199" cy="6858000"/>
          </a:xfrm>
        </p:grpSpPr>
        <p:sp>
          <p:nvSpPr>
            <p:cNvPr id="36" name="Rectangle 35">
              <a:extLst>
                <a:ext uri="{FF2B5EF4-FFF2-40B4-BE49-F238E27FC236}">
                  <a16:creationId xmlns:a16="http://schemas.microsoft.com/office/drawing/2014/main" id="{66796880-E7D7-485E-A6D1-908B811A14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4273199" cy="6858000"/>
            </a:xfrm>
            <a:prstGeom prst="rect">
              <a:avLst/>
            </a:prstGeom>
            <a:solidFill>
              <a:srgbClr val="FFFFFF"/>
            </a:solidFill>
            <a:ln w="0">
              <a:noFill/>
              <a:prstDash val="solid"/>
              <a:round/>
              <a:headEnd/>
              <a:tailEnd/>
            </a:ln>
          </p:spPr>
          <p:txBody>
            <a:bodyPr wrap="square" rtlCol="0" anchor="ctr">
              <a:noAutofit/>
            </a:bodyPr>
            <a:lstStyle/>
            <a:p>
              <a:pPr algn="ctr"/>
              <a:endParaRPr lang="en-US"/>
            </a:p>
          </p:txBody>
        </p:sp>
        <p:sp>
          <p:nvSpPr>
            <p:cNvPr id="32" name="Rectangle 36">
              <a:extLst>
                <a:ext uri="{FF2B5EF4-FFF2-40B4-BE49-F238E27FC236}">
                  <a16:creationId xmlns:a16="http://schemas.microsoft.com/office/drawing/2014/main" id="{AC97B103-7494-4650-82C0-FC9F8D2723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4273199" cy="6858000"/>
            </a:xfrm>
            <a:prstGeom prst="rect">
              <a:avLst/>
            </a:prstGeom>
            <a:solidFill>
              <a:schemeClr val="accent1">
                <a:lumMod val="50000"/>
                <a:alpha val="25000"/>
              </a:schemeClr>
            </a:solidFill>
            <a:ln w="0">
              <a:noFill/>
              <a:prstDash val="solid"/>
              <a:round/>
              <a:headEnd/>
              <a:tailEnd/>
            </a:ln>
          </p:spPr>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426F7F81-9984-370D-551F-1FBDFF2250F7}"/>
              </a:ext>
            </a:extLst>
          </p:cNvPr>
          <p:cNvSpPr>
            <a:spLocks noGrp="1"/>
          </p:cNvSpPr>
          <p:nvPr>
            <p:ph type="title"/>
          </p:nvPr>
        </p:nvSpPr>
        <p:spPr>
          <a:xfrm>
            <a:off x="938757" y="619125"/>
            <a:ext cx="1989310" cy="5619749"/>
          </a:xfrm>
        </p:spPr>
        <p:txBody>
          <a:bodyPr anchor="ctr">
            <a:normAutofit/>
          </a:bodyPr>
          <a:lstStyle/>
          <a:p>
            <a:r>
              <a:rPr lang="en-CA">
                <a:solidFill>
                  <a:srgbClr val="000000"/>
                </a:solidFill>
              </a:rPr>
              <a:t>Being Seen and Heard</a:t>
            </a:r>
          </a:p>
        </p:txBody>
      </p:sp>
      <p:grpSp>
        <p:nvGrpSpPr>
          <p:cNvPr id="34" name="Group 38">
            <a:extLst>
              <a:ext uri="{FF2B5EF4-FFF2-40B4-BE49-F238E27FC236}">
                <a16:creationId xmlns:a16="http://schemas.microsoft.com/office/drawing/2014/main" id="{5D133F51-4E9D-4F0B-A452-875C6A52B6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64368" cy="6858000"/>
            <a:chOff x="0" y="0"/>
            <a:chExt cx="885825" cy="6858000"/>
          </a:xfrm>
        </p:grpSpPr>
        <p:sp>
          <p:nvSpPr>
            <p:cNvPr id="40" name="Freeform 6">
              <a:extLst>
                <a:ext uri="{FF2B5EF4-FFF2-40B4-BE49-F238E27FC236}">
                  <a16:creationId xmlns:a16="http://schemas.microsoft.com/office/drawing/2014/main" id="{BDC8164B-5FC0-4CBD-B7AE-0CB8780FFC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000000"/>
            </a:solidFill>
            <a:ln w="0">
              <a:noFill/>
              <a:prstDash val="solid"/>
              <a:round/>
              <a:headEnd/>
              <a:tailEnd/>
            </a:ln>
          </p:spPr>
        </p:sp>
        <p:sp>
          <p:nvSpPr>
            <p:cNvPr id="41" name="Freeform 6">
              <a:extLst>
                <a:ext uri="{FF2B5EF4-FFF2-40B4-BE49-F238E27FC236}">
                  <a16:creationId xmlns:a16="http://schemas.microsoft.com/office/drawing/2014/main" id="{DF21B6AB-8AF5-4823-92E3-F33B9EAEF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50000"/>
                <a:alpha val="25000"/>
              </a:schemeClr>
            </a:solidFill>
            <a:ln w="0">
              <a:noFill/>
              <a:prstDash val="solid"/>
              <a:round/>
              <a:headEnd/>
              <a:tailEnd/>
            </a:ln>
          </p:spPr>
        </p:sp>
      </p:grpSp>
      <p:sp>
        <p:nvSpPr>
          <p:cNvPr id="3" name="Content Placeholder 2">
            <a:extLst>
              <a:ext uri="{FF2B5EF4-FFF2-40B4-BE49-F238E27FC236}">
                <a16:creationId xmlns:a16="http://schemas.microsoft.com/office/drawing/2014/main" id="{692A8D3B-FBFF-80EA-2A24-918A48BEE797}"/>
              </a:ext>
            </a:extLst>
          </p:cNvPr>
          <p:cNvSpPr>
            <a:spLocks noGrp="1"/>
          </p:cNvSpPr>
          <p:nvPr>
            <p:ph idx="1"/>
          </p:nvPr>
        </p:nvSpPr>
        <p:spPr>
          <a:xfrm>
            <a:off x="3687187" y="619125"/>
            <a:ext cx="4881740" cy="5619750"/>
          </a:xfrm>
        </p:spPr>
        <p:txBody>
          <a:bodyPr anchor="ctr">
            <a:normAutofit/>
          </a:bodyPr>
          <a:lstStyle/>
          <a:p>
            <a:r>
              <a:rPr lang="en-US" sz="2400" b="1">
                <a:solidFill>
                  <a:schemeClr val="tx1">
                    <a:alpha val="60000"/>
                  </a:schemeClr>
                </a:solidFill>
              </a:rPr>
              <a:t>Someone might be totally in sync with the restorative process. Everything is going well so our mind might be jumping ahead thinking what the youth might do to make amends – community service? work at a pet store? or maybe at a ranch?</a:t>
            </a:r>
          </a:p>
          <a:p>
            <a:pPr marL="0" indent="0">
              <a:buNone/>
            </a:pPr>
            <a:endParaRPr lang="en-US" sz="2400" b="1">
              <a:solidFill>
                <a:schemeClr val="tx1">
                  <a:alpha val="60000"/>
                </a:schemeClr>
              </a:solidFill>
            </a:endParaRPr>
          </a:p>
          <a:p>
            <a:r>
              <a:rPr lang="en-US" sz="2400" b="1">
                <a:solidFill>
                  <a:schemeClr val="tx1">
                    <a:alpha val="60000"/>
                  </a:schemeClr>
                </a:solidFill>
              </a:rPr>
              <a:t>We aren’t doing them the justice of really seeing and hearing them. Instead, they have become one of many.</a:t>
            </a:r>
          </a:p>
          <a:p>
            <a:endParaRPr lang="en-CA" sz="1700">
              <a:solidFill>
                <a:schemeClr val="tx1">
                  <a:alpha val="60000"/>
                </a:schemeClr>
              </a:solidFill>
            </a:endParaRPr>
          </a:p>
        </p:txBody>
      </p:sp>
      <p:pic>
        <p:nvPicPr>
          <p:cNvPr id="6" name="Audio 5">
            <a:hlinkClick r:id="" action="ppaction://media"/>
            <a:extLst>
              <a:ext uri="{FF2B5EF4-FFF2-40B4-BE49-F238E27FC236}">
                <a16:creationId xmlns:a16="http://schemas.microsoft.com/office/drawing/2014/main" id="{99D915C2-100C-BA4E-F3A1-4A57E4AF5EE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582949394"/>
      </p:ext>
    </p:extLst>
  </p:cSld>
  <p:clrMapOvr>
    <a:masterClrMapping/>
  </p:clrMapOvr>
  <mc:AlternateContent xmlns:mc="http://schemas.openxmlformats.org/markup-compatibility/2006" xmlns:p14="http://schemas.microsoft.com/office/powerpoint/2010/main">
    <mc:Choice Requires="p14">
      <p:transition spd="slow" p14:dur="2000" advTm="56875"/>
    </mc:Choice>
    <mc:Fallback xmlns="">
      <p:transition spd="slow" advTm="568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2297" y="502020"/>
            <a:ext cx="3992787" cy="550716"/>
          </a:xfrm>
        </p:spPr>
        <p:txBody>
          <a:bodyPr anchor="b">
            <a:normAutofit fontScale="90000"/>
          </a:bodyPr>
          <a:lstStyle/>
          <a:p>
            <a:r>
              <a:rPr lang="en-US" sz="3500" b="1"/>
              <a:t>Active Listening</a:t>
            </a:r>
          </a:p>
        </p:txBody>
      </p:sp>
      <p:sp>
        <p:nvSpPr>
          <p:cNvPr id="3" name="Content Placeholder 2"/>
          <p:cNvSpPr>
            <a:spLocks noGrp="1"/>
          </p:cNvSpPr>
          <p:nvPr>
            <p:ph idx="1"/>
          </p:nvPr>
        </p:nvSpPr>
        <p:spPr>
          <a:xfrm>
            <a:off x="539552" y="1340768"/>
            <a:ext cx="4305532" cy="4896544"/>
          </a:xfrm>
        </p:spPr>
        <p:txBody>
          <a:bodyPr anchor="t">
            <a:normAutofit/>
          </a:bodyPr>
          <a:lstStyle/>
          <a:p>
            <a:pPr>
              <a:buNone/>
            </a:pPr>
            <a:r>
              <a:rPr lang="en-US" sz="1700" b="1"/>
              <a:t>    </a:t>
            </a:r>
            <a:r>
              <a:rPr lang="en-US" sz="2800" b="1"/>
              <a:t>Active listening</a:t>
            </a:r>
            <a:r>
              <a:rPr lang="en-US" sz="2800"/>
              <a:t> </a:t>
            </a:r>
          </a:p>
          <a:p>
            <a:pPr>
              <a:buNone/>
            </a:pPr>
            <a:r>
              <a:rPr lang="en-US" sz="2800"/>
              <a:t>    Pay attention to the conversation </a:t>
            </a:r>
            <a:r>
              <a:rPr lang="en-US" sz="2800" b="1"/>
              <a:t>and </a:t>
            </a:r>
            <a:r>
              <a:rPr lang="en-US" sz="2800"/>
              <a:t>to the speaker. </a:t>
            </a:r>
          </a:p>
          <a:p>
            <a:pPr>
              <a:buNone/>
            </a:pPr>
            <a:r>
              <a:rPr lang="en-US" sz="2800" b="1"/>
              <a:t>Be observant and ask sensitive questions </a:t>
            </a:r>
            <a:r>
              <a:rPr lang="en-US" sz="2800"/>
              <a:t>to obtain information that is not being explicitly disclosed. </a:t>
            </a:r>
          </a:p>
          <a:p>
            <a:pPr>
              <a:buNone/>
            </a:pPr>
            <a:endParaRPr lang="en-US" sz="1700"/>
          </a:p>
        </p:txBody>
      </p:sp>
      <p:sp>
        <p:nvSpPr>
          <p:cNvPr id="11" name="Rectangle 10">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F5F9A2F-853A-5660-D3FB-B6B7A52D9ABE}"/>
              </a:ext>
            </a:extLst>
          </p:cNvPr>
          <p:cNvPicPr>
            <a:picLocks noChangeAspect="1"/>
          </p:cNvPicPr>
          <p:nvPr/>
        </p:nvPicPr>
        <p:blipFill>
          <a:blip r:embed="rId5"/>
          <a:stretch>
            <a:fillRect/>
          </a:stretch>
        </p:blipFill>
        <p:spPr>
          <a:xfrm>
            <a:off x="5306975" y="1727526"/>
            <a:ext cx="3127897" cy="3434840"/>
          </a:xfrm>
          <a:prstGeom prst="rect">
            <a:avLst/>
          </a:prstGeom>
        </p:spPr>
      </p:pic>
      <p:pic>
        <p:nvPicPr>
          <p:cNvPr id="5" name="Audio 4">
            <a:hlinkClick r:id="" action="ppaction://media"/>
            <a:extLst>
              <a:ext uri="{FF2B5EF4-FFF2-40B4-BE49-F238E27FC236}">
                <a16:creationId xmlns:a16="http://schemas.microsoft.com/office/drawing/2014/main" id="{77273EAE-9612-9823-44E0-FEB06746EF5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1429"/>
    </mc:Choice>
    <mc:Fallback xmlns="">
      <p:transition spd="slow" advTm="314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2297" y="502020"/>
            <a:ext cx="3992787" cy="838748"/>
          </a:xfrm>
        </p:spPr>
        <p:txBody>
          <a:bodyPr anchor="b">
            <a:normAutofit/>
          </a:bodyPr>
          <a:lstStyle/>
          <a:p>
            <a:r>
              <a:rPr lang="en-US" sz="3500" b="1"/>
              <a:t>Active Listening</a:t>
            </a:r>
          </a:p>
        </p:txBody>
      </p:sp>
      <p:sp>
        <p:nvSpPr>
          <p:cNvPr id="3" name="Content Placeholder 2"/>
          <p:cNvSpPr>
            <a:spLocks noGrp="1"/>
          </p:cNvSpPr>
          <p:nvPr>
            <p:ph idx="1"/>
          </p:nvPr>
        </p:nvSpPr>
        <p:spPr>
          <a:xfrm>
            <a:off x="539551" y="1700808"/>
            <a:ext cx="4424523" cy="4240169"/>
          </a:xfrm>
        </p:spPr>
        <p:txBody>
          <a:bodyPr anchor="t">
            <a:normAutofit/>
          </a:bodyPr>
          <a:lstStyle/>
          <a:p>
            <a:pPr>
              <a:buNone/>
            </a:pPr>
            <a:r>
              <a:rPr lang="en-US" sz="2400"/>
              <a:t>You can do this by:</a:t>
            </a:r>
          </a:p>
          <a:p>
            <a:pPr>
              <a:buNone/>
            </a:pPr>
            <a:endParaRPr lang="en-US" sz="2400"/>
          </a:p>
          <a:p>
            <a:r>
              <a:rPr lang="en-US" sz="2400"/>
              <a:t>Eye contact</a:t>
            </a:r>
          </a:p>
          <a:p>
            <a:r>
              <a:rPr lang="en-US" sz="2400"/>
              <a:t>Smiling</a:t>
            </a:r>
          </a:p>
          <a:p>
            <a:r>
              <a:rPr lang="en-US" sz="2400"/>
              <a:t>Agreeing  with a head movement</a:t>
            </a:r>
          </a:p>
          <a:p>
            <a:r>
              <a:rPr lang="en-US" sz="2400"/>
              <a:t>Inclined posture “you have my attention”</a:t>
            </a:r>
          </a:p>
          <a:p>
            <a:endParaRPr lang="en-US" sz="1700"/>
          </a:p>
        </p:txBody>
      </p:sp>
      <p:sp>
        <p:nvSpPr>
          <p:cNvPr id="11" name="Rectangle 10">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DCB3A7B-7C93-96E9-3A6F-C8EC525BD72F}"/>
              </a:ext>
            </a:extLst>
          </p:cNvPr>
          <p:cNvPicPr>
            <a:picLocks noChangeAspect="1"/>
          </p:cNvPicPr>
          <p:nvPr/>
        </p:nvPicPr>
        <p:blipFill>
          <a:blip r:embed="rId5"/>
          <a:stretch>
            <a:fillRect/>
          </a:stretch>
        </p:blipFill>
        <p:spPr>
          <a:xfrm>
            <a:off x="5306975" y="1880998"/>
            <a:ext cx="3127897" cy="3127897"/>
          </a:xfrm>
          <a:prstGeom prst="rect">
            <a:avLst/>
          </a:prstGeom>
        </p:spPr>
      </p:pic>
      <p:pic>
        <p:nvPicPr>
          <p:cNvPr id="5" name="Audio 4">
            <a:hlinkClick r:id="" action="ppaction://media"/>
            <a:extLst>
              <a:ext uri="{FF2B5EF4-FFF2-40B4-BE49-F238E27FC236}">
                <a16:creationId xmlns:a16="http://schemas.microsoft.com/office/drawing/2014/main" id="{1B092AAA-5EF8-00CD-A17A-D4BD47B1AC2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9220"/>
    </mc:Choice>
    <mc:Fallback xmlns="">
      <p:transition spd="slow" advTm="292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2297" y="502020"/>
            <a:ext cx="3992787" cy="785756"/>
          </a:xfrm>
        </p:spPr>
        <p:txBody>
          <a:bodyPr anchor="b">
            <a:normAutofit/>
          </a:bodyPr>
          <a:lstStyle/>
          <a:p>
            <a:r>
              <a:rPr lang="en-US" sz="3500" b="1"/>
              <a:t>Active Listening</a:t>
            </a:r>
          </a:p>
        </p:txBody>
      </p:sp>
      <p:sp>
        <p:nvSpPr>
          <p:cNvPr id="3" name="Content Placeholder 2"/>
          <p:cNvSpPr>
            <a:spLocks noGrp="1"/>
          </p:cNvSpPr>
          <p:nvPr>
            <p:ph idx="1"/>
          </p:nvPr>
        </p:nvSpPr>
        <p:spPr>
          <a:xfrm>
            <a:off x="858692" y="1626638"/>
            <a:ext cx="3986392" cy="4729342"/>
          </a:xfrm>
        </p:spPr>
        <p:txBody>
          <a:bodyPr anchor="t">
            <a:normAutofit/>
          </a:bodyPr>
          <a:lstStyle/>
          <a:p>
            <a:pPr marL="514350" indent="-514350">
              <a:buFont typeface="+mj-lt"/>
              <a:buAutoNum type="arabicPeriod"/>
            </a:pPr>
            <a:r>
              <a:rPr lang="en-US" sz="2800"/>
              <a:t>Avoid getting distracted</a:t>
            </a:r>
          </a:p>
          <a:p>
            <a:pPr marL="514350" indent="-514350">
              <a:buFont typeface="+mj-lt"/>
              <a:buAutoNum type="arabicPeriod"/>
            </a:pPr>
            <a:r>
              <a:rPr lang="en-US" sz="2800"/>
              <a:t>Focus on the Speaker</a:t>
            </a:r>
          </a:p>
          <a:p>
            <a:pPr marL="514350" indent="-514350">
              <a:buFont typeface="+mj-lt"/>
              <a:buAutoNum type="arabicPeriod"/>
            </a:pPr>
            <a:r>
              <a:rPr lang="en-US" sz="2800"/>
              <a:t>Don’t interrupt with your own perceptions</a:t>
            </a:r>
          </a:p>
          <a:p>
            <a:pPr marL="514350" indent="-514350">
              <a:buFont typeface="+mj-lt"/>
              <a:buAutoNum type="arabicPeriod"/>
            </a:pPr>
            <a:r>
              <a:rPr lang="en-US" sz="2800"/>
              <a:t>Use attentive body language </a:t>
            </a:r>
          </a:p>
          <a:p>
            <a:pPr marL="514350" indent="-514350">
              <a:buFont typeface="+mj-lt"/>
              <a:buAutoNum type="arabicPeriod"/>
            </a:pPr>
            <a:r>
              <a:rPr lang="en-US" sz="2800"/>
              <a:t>Paraphrase</a:t>
            </a:r>
          </a:p>
        </p:txBody>
      </p:sp>
      <p:sp>
        <p:nvSpPr>
          <p:cNvPr id="7" name="Rectangle 10">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2">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9B8D3A3-D1B0-1723-BF4F-2B042FAF3FC5}"/>
              </a:ext>
            </a:extLst>
          </p:cNvPr>
          <p:cNvPicPr>
            <a:picLocks noChangeAspect="1"/>
          </p:cNvPicPr>
          <p:nvPr/>
        </p:nvPicPr>
        <p:blipFill>
          <a:blip r:embed="rId5"/>
          <a:stretch>
            <a:fillRect/>
          </a:stretch>
        </p:blipFill>
        <p:spPr>
          <a:xfrm>
            <a:off x="5306975" y="1287776"/>
            <a:ext cx="3127897" cy="4314340"/>
          </a:xfrm>
          <a:prstGeom prst="rect">
            <a:avLst/>
          </a:prstGeom>
        </p:spPr>
      </p:pic>
      <p:pic>
        <p:nvPicPr>
          <p:cNvPr id="5" name="Audio 4">
            <a:hlinkClick r:id="" action="ppaction://media"/>
            <a:extLst>
              <a:ext uri="{FF2B5EF4-FFF2-40B4-BE49-F238E27FC236}">
                <a16:creationId xmlns:a16="http://schemas.microsoft.com/office/drawing/2014/main" id="{1E7EAD4A-20C5-74C6-6624-B9EDD7BA2B2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40003"/>
    </mc:Choice>
    <mc:Fallback xmlns="">
      <p:transition spd="slow" advTm="1400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2B23CD-9915-A0B0-A4C2-C37092986613}"/>
              </a:ext>
            </a:extLst>
          </p:cNvPr>
          <p:cNvPicPr>
            <a:picLocks noChangeAspect="1"/>
          </p:cNvPicPr>
          <p:nvPr/>
        </p:nvPicPr>
        <p:blipFill rotWithShape="1">
          <a:blip r:embed="rId5">
            <a:alphaModFix/>
          </a:blip>
          <a:srcRect l="35773" r="9494"/>
          <a:stretch/>
        </p:blipFill>
        <p:spPr>
          <a:xfrm>
            <a:off x="4348157" y="10"/>
            <a:ext cx="4795614" cy="5143490"/>
          </a:xfrm>
          <a:prstGeom prst="rect">
            <a:avLst/>
          </a:prstGeom>
        </p:spPr>
      </p:pic>
      <p:pic>
        <p:nvPicPr>
          <p:cNvPr id="15" name="Picture 17">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flipH="1" flipV="1">
            <a:off x="0" y="0"/>
            <a:ext cx="9144000" cy="5143500"/>
          </a:xfrm>
          <a:prstGeom prst="rect">
            <a:avLst/>
          </a:prstGeom>
        </p:spPr>
      </p:pic>
      <p:sp>
        <p:nvSpPr>
          <p:cNvPr id="2" name="Title 1"/>
          <p:cNvSpPr>
            <a:spLocks noGrp="1"/>
          </p:cNvSpPr>
          <p:nvPr>
            <p:ph type="title"/>
          </p:nvPr>
        </p:nvSpPr>
        <p:spPr>
          <a:xfrm>
            <a:off x="603749" y="806450"/>
            <a:ext cx="3602727" cy="1633382"/>
          </a:xfrm>
        </p:spPr>
        <p:txBody>
          <a:bodyPr>
            <a:normAutofit/>
          </a:bodyPr>
          <a:lstStyle/>
          <a:p>
            <a:r>
              <a:rPr lang="en-US" b="1">
                <a:solidFill>
                  <a:srgbClr val="000000"/>
                </a:solidFill>
              </a:rPr>
              <a:t>Active Listening</a:t>
            </a:r>
          </a:p>
        </p:txBody>
      </p:sp>
      <p:sp>
        <p:nvSpPr>
          <p:cNvPr id="3" name="Content Placeholder 2"/>
          <p:cNvSpPr>
            <a:spLocks noGrp="1"/>
          </p:cNvSpPr>
          <p:nvPr>
            <p:ph idx="1"/>
          </p:nvPr>
        </p:nvSpPr>
        <p:spPr>
          <a:xfrm>
            <a:off x="603748" y="2561357"/>
            <a:ext cx="3602726" cy="3891979"/>
          </a:xfrm>
        </p:spPr>
        <p:txBody>
          <a:bodyPr anchor="ctr">
            <a:normAutofit fontScale="92500" lnSpcReduction="10000"/>
          </a:bodyPr>
          <a:lstStyle/>
          <a:p>
            <a:pPr>
              <a:buNone/>
            </a:pPr>
            <a:r>
              <a:rPr lang="en-US" sz="1500">
                <a:solidFill>
                  <a:srgbClr val="000000"/>
                </a:solidFill>
              </a:rPr>
              <a:t>Let’s try this out:</a:t>
            </a:r>
          </a:p>
          <a:p>
            <a:pPr>
              <a:buNone/>
            </a:pPr>
            <a:endParaRPr lang="en-US" sz="1500">
              <a:solidFill>
                <a:srgbClr val="000000"/>
              </a:solidFill>
            </a:endParaRPr>
          </a:p>
          <a:p>
            <a:pPr>
              <a:buNone/>
            </a:pPr>
            <a:r>
              <a:rPr lang="en-US" sz="2000" b="1">
                <a:solidFill>
                  <a:srgbClr val="000000"/>
                </a:solidFill>
              </a:rPr>
              <a:t>A young girl speaks in a low voice and makes little eye contact as she tells you how she has been bullied all year by the kids at school.</a:t>
            </a:r>
            <a:r>
              <a:rPr lang="en-US" sz="2000">
                <a:solidFill>
                  <a:srgbClr val="000000"/>
                </a:solidFill>
              </a:rPr>
              <a:t> </a:t>
            </a:r>
          </a:p>
          <a:p>
            <a:pPr>
              <a:buNone/>
            </a:pPr>
            <a:endParaRPr lang="en-US" sz="2000">
              <a:solidFill>
                <a:srgbClr val="000000"/>
              </a:solidFill>
            </a:endParaRPr>
          </a:p>
          <a:p>
            <a:pPr>
              <a:buNone/>
            </a:pPr>
            <a:r>
              <a:rPr lang="en-US" sz="2000">
                <a:solidFill>
                  <a:srgbClr val="000000"/>
                </a:solidFill>
              </a:rPr>
              <a:t>How will you respond? What will you say? What is your nonverbal   body language? (</a:t>
            </a:r>
            <a:r>
              <a:rPr lang="en-US" sz="2000" b="1">
                <a:solidFill>
                  <a:srgbClr val="000000"/>
                </a:solidFill>
              </a:rPr>
              <a:t>Possible Response on next slide)</a:t>
            </a:r>
          </a:p>
          <a:p>
            <a:pPr>
              <a:buNone/>
            </a:pPr>
            <a:endParaRPr lang="en-US" sz="1500" b="1">
              <a:solidFill>
                <a:srgbClr val="000000"/>
              </a:solidFill>
            </a:endParaRPr>
          </a:p>
        </p:txBody>
      </p:sp>
      <p:pic>
        <p:nvPicPr>
          <p:cNvPr id="5" name="Audio 4">
            <a:hlinkClick r:id="" action="ppaction://media"/>
            <a:extLst>
              <a:ext uri="{FF2B5EF4-FFF2-40B4-BE49-F238E27FC236}">
                <a16:creationId xmlns:a16="http://schemas.microsoft.com/office/drawing/2014/main" id="{B71B7361-F012-F342-D979-C41BE11A456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3392"/>
    </mc:Choice>
    <mc:Fallback xmlns="">
      <p:transition spd="slow" advTm="233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628650" y="365125"/>
            <a:ext cx="4045020" cy="1325563"/>
          </a:xfrm>
        </p:spPr>
        <p:txBody>
          <a:bodyPr>
            <a:normAutofit/>
          </a:bodyPr>
          <a:lstStyle/>
          <a:p>
            <a:r>
              <a:rPr lang="en-US" b="1"/>
              <a:t>Active Listening</a:t>
            </a:r>
          </a:p>
        </p:txBody>
      </p:sp>
      <p:sp>
        <p:nvSpPr>
          <p:cNvPr id="3" name="Content Placeholder 2"/>
          <p:cNvSpPr>
            <a:spLocks noGrp="1"/>
          </p:cNvSpPr>
          <p:nvPr>
            <p:ph idx="1"/>
          </p:nvPr>
        </p:nvSpPr>
        <p:spPr>
          <a:xfrm>
            <a:off x="628650" y="1825625"/>
            <a:ext cx="4045020" cy="4351338"/>
          </a:xfrm>
        </p:spPr>
        <p:txBody>
          <a:bodyPr vert="horz" lIns="91440" tIns="45720" rIns="91440" bIns="45720" rtlCol="0" anchor="t">
            <a:normAutofit/>
          </a:bodyPr>
          <a:lstStyle/>
          <a:p>
            <a:pPr>
              <a:lnSpc>
                <a:spcPct val="90000"/>
              </a:lnSpc>
              <a:buNone/>
            </a:pPr>
            <a:r>
              <a:rPr lang="en-US" sz="2700"/>
              <a:t>    You </a:t>
            </a:r>
            <a:r>
              <a:rPr lang="en-US" sz="2700" i="1"/>
              <a:t>lean forward</a:t>
            </a:r>
            <a:r>
              <a:rPr lang="en-US" sz="2700"/>
              <a:t> and say in a </a:t>
            </a:r>
            <a:r>
              <a:rPr lang="en-US" sz="2700" i="1"/>
              <a:t>quiet voice</a:t>
            </a:r>
            <a:r>
              <a:rPr lang="en-US" sz="2700"/>
              <a:t>, “</a:t>
            </a:r>
            <a:r>
              <a:rPr lang="en-US" sz="2700" i="1"/>
              <a:t>So what you’re saying is that</a:t>
            </a:r>
            <a:r>
              <a:rPr lang="en-US" sz="2700"/>
              <a:t> you’ve not been treated very well at school this past year?”  </a:t>
            </a:r>
          </a:p>
          <a:p>
            <a:pPr algn="ctr">
              <a:lnSpc>
                <a:spcPct val="90000"/>
              </a:lnSpc>
              <a:buNone/>
            </a:pPr>
            <a:r>
              <a:rPr lang="en-US" sz="2700"/>
              <a:t>or </a:t>
            </a:r>
          </a:p>
          <a:p>
            <a:pPr>
              <a:lnSpc>
                <a:spcPct val="90000"/>
              </a:lnSpc>
              <a:buNone/>
            </a:pPr>
            <a:r>
              <a:rPr lang="en-US" sz="2700"/>
              <a:t>“That’s awful, it sounds like you are pretty much alone.”</a:t>
            </a:r>
          </a:p>
          <a:p>
            <a:pPr>
              <a:lnSpc>
                <a:spcPct val="90000"/>
              </a:lnSpc>
              <a:buNone/>
            </a:pPr>
            <a:endParaRPr lang="en-US" sz="2700"/>
          </a:p>
        </p:txBody>
      </p:sp>
      <p:pic>
        <p:nvPicPr>
          <p:cNvPr id="4" name="Picture 3" descr="Two people kissing&#10;&#10;Description automatically generated with low confidence">
            <a:extLst>
              <a:ext uri="{FF2B5EF4-FFF2-40B4-BE49-F238E27FC236}">
                <a16:creationId xmlns:a16="http://schemas.microsoft.com/office/drawing/2014/main" id="{31230FF2-7CDB-EF5E-4FFE-524C08486CD7}"/>
              </a:ext>
            </a:extLst>
          </p:cNvPr>
          <p:cNvPicPr>
            <a:picLocks noChangeAspect="1"/>
          </p:cNvPicPr>
          <p:nvPr/>
        </p:nvPicPr>
        <p:blipFill rotWithShape="1">
          <a:blip r:embed="rId5"/>
          <a:srcRect l="31389" r="23038"/>
          <a:stretch/>
        </p:blipFill>
        <p:spPr>
          <a:xfrm>
            <a:off x="4781190" y="758514"/>
            <a:ext cx="384167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23"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4696411" y="687822"/>
            <a:ext cx="4103360"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86420" y="921125"/>
            <a:ext cx="593266"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Audio 4">
            <a:hlinkClick r:id="" action="ppaction://media"/>
            <a:extLst>
              <a:ext uri="{FF2B5EF4-FFF2-40B4-BE49-F238E27FC236}">
                <a16:creationId xmlns:a16="http://schemas.microsoft.com/office/drawing/2014/main" id="{254D6B58-5C89-1681-AF0E-2F2649791C5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7773"/>
    </mc:Choice>
    <mc:Fallback xmlns="">
      <p:transition spd="slow" advTm="177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hlinkClick r:id="rId5"/>
            <a:extLst>
              <a:ext uri="{FF2B5EF4-FFF2-40B4-BE49-F238E27FC236}">
                <a16:creationId xmlns:a16="http://schemas.microsoft.com/office/drawing/2014/main" id="{17F8883D-98F5-F2B1-3462-FA8C1326C546}"/>
              </a:ext>
            </a:extLst>
          </p:cNvPr>
          <p:cNvPicPr>
            <a:picLocks noChangeAspect="1"/>
          </p:cNvPicPr>
          <p:nvPr/>
        </p:nvPicPr>
        <p:blipFill>
          <a:blip r:embed="rId6"/>
          <a:stretch>
            <a:fillRect/>
          </a:stretch>
        </p:blipFill>
        <p:spPr>
          <a:xfrm>
            <a:off x="1475656" y="1332159"/>
            <a:ext cx="6192688" cy="4707049"/>
          </a:xfrm>
          <a:prstGeom prst="rect">
            <a:avLst/>
          </a:prstGeom>
        </p:spPr>
      </p:pic>
      <p:sp>
        <p:nvSpPr>
          <p:cNvPr id="7" name="TextBox 6">
            <a:extLst>
              <a:ext uri="{FF2B5EF4-FFF2-40B4-BE49-F238E27FC236}">
                <a16:creationId xmlns:a16="http://schemas.microsoft.com/office/drawing/2014/main" id="{B671CB99-5867-B6A3-5773-A5EF4250B8D5}"/>
              </a:ext>
            </a:extLst>
          </p:cNvPr>
          <p:cNvSpPr txBox="1"/>
          <p:nvPr/>
        </p:nvSpPr>
        <p:spPr>
          <a:xfrm>
            <a:off x="1331640" y="404664"/>
            <a:ext cx="648072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a:ln>
                  <a:noFill/>
                </a:ln>
                <a:solidFill>
                  <a:prstClr val="black"/>
                </a:solidFill>
                <a:effectLst/>
                <a:uLnTx/>
                <a:uFillTx/>
                <a:latin typeface="Calibri"/>
                <a:ea typeface="+mn-ea"/>
                <a:cs typeface="+mn-cs"/>
              </a:rPr>
              <a:t>Everyone Loves Raymond- active listening </a:t>
            </a:r>
          </a:p>
        </p:txBody>
      </p:sp>
      <p:pic>
        <p:nvPicPr>
          <p:cNvPr id="2" name="Audio 1">
            <a:hlinkClick r:id="" action="ppaction://media"/>
            <a:extLst>
              <a:ext uri="{FF2B5EF4-FFF2-40B4-BE49-F238E27FC236}">
                <a16:creationId xmlns:a16="http://schemas.microsoft.com/office/drawing/2014/main" id="{7EC523D5-45D2-6134-B05B-89E8E95013A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619598624"/>
      </p:ext>
    </p:extLst>
  </p:cSld>
  <p:clrMapOvr>
    <a:masterClrMapping/>
  </p:clrMapOvr>
  <mc:AlternateContent xmlns:mc="http://schemas.openxmlformats.org/markup-compatibility/2006" xmlns:p14="http://schemas.microsoft.com/office/powerpoint/2010/main">
    <mc:Choice Requires="p14">
      <p:transition spd="slow" p14:dur="2000" advTm="23647"/>
    </mc:Choice>
    <mc:Fallback xmlns="">
      <p:transition spd="slow" advTm="236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628650" y="365125"/>
            <a:ext cx="4040626" cy="1325563"/>
          </a:xfrm>
        </p:spPr>
        <p:txBody>
          <a:bodyPr>
            <a:normAutofit/>
          </a:bodyPr>
          <a:lstStyle/>
          <a:p>
            <a:pPr>
              <a:lnSpc>
                <a:spcPct val="90000"/>
              </a:lnSpc>
            </a:pPr>
            <a:r>
              <a:rPr lang="en-US" b="1"/>
              <a:t>Reflective Listening</a:t>
            </a:r>
          </a:p>
        </p:txBody>
      </p:sp>
      <p:sp>
        <p:nvSpPr>
          <p:cNvPr id="3" name="Content Placeholder 2"/>
          <p:cNvSpPr>
            <a:spLocks noGrp="1"/>
          </p:cNvSpPr>
          <p:nvPr>
            <p:ph idx="1"/>
          </p:nvPr>
        </p:nvSpPr>
        <p:spPr>
          <a:xfrm>
            <a:off x="628650" y="1825625"/>
            <a:ext cx="4040626" cy="4351338"/>
          </a:xfrm>
        </p:spPr>
        <p:txBody>
          <a:bodyPr>
            <a:normAutofit/>
          </a:bodyPr>
          <a:lstStyle/>
          <a:p>
            <a:pPr>
              <a:lnSpc>
                <a:spcPct val="90000"/>
              </a:lnSpc>
              <a:buNone/>
            </a:pPr>
            <a:r>
              <a:rPr lang="en-US" sz="2700"/>
              <a:t>   To be a good reflective listener, you need to set aside your own wants and needs briefly and work to make sure the speaker gets your </a:t>
            </a:r>
            <a:r>
              <a:rPr lang="en-US" sz="2700" b="1"/>
              <a:t>full attention</a:t>
            </a:r>
            <a:r>
              <a:rPr lang="en-US" sz="2700"/>
              <a:t> and </a:t>
            </a:r>
            <a:r>
              <a:rPr lang="en-US" sz="2700" b="1"/>
              <a:t>empathy</a:t>
            </a:r>
            <a:r>
              <a:rPr lang="en-US" sz="2700"/>
              <a:t> and knows that </a:t>
            </a:r>
            <a:r>
              <a:rPr lang="en-US" sz="2700" b="1"/>
              <a:t>you understand </a:t>
            </a:r>
            <a:r>
              <a:rPr lang="en-US" sz="2700"/>
              <a:t>what is being said. </a:t>
            </a:r>
          </a:p>
        </p:txBody>
      </p:sp>
      <p:pic>
        <p:nvPicPr>
          <p:cNvPr id="4" name="Picture 3">
            <a:extLst>
              <a:ext uri="{FF2B5EF4-FFF2-40B4-BE49-F238E27FC236}">
                <a16:creationId xmlns:a16="http://schemas.microsoft.com/office/drawing/2014/main" id="{076DDE93-7661-2036-EFFE-50C7702191BE}"/>
              </a:ext>
            </a:extLst>
          </p:cNvPr>
          <p:cNvPicPr>
            <a:picLocks noChangeAspect="1"/>
          </p:cNvPicPr>
          <p:nvPr/>
        </p:nvPicPr>
        <p:blipFill rotWithShape="1">
          <a:blip r:embed="rId5"/>
          <a:srcRect l="15524" r="29082" b="-1"/>
          <a:stretch/>
        </p:blipFill>
        <p:spPr>
          <a:xfrm>
            <a:off x="4965970" y="1295416"/>
            <a:ext cx="4178030"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1"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2588" y="1656147"/>
            <a:ext cx="409575"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01054" y="587516"/>
            <a:ext cx="2240924"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Audio 4">
            <a:hlinkClick r:id="" action="ppaction://media"/>
            <a:extLst>
              <a:ext uri="{FF2B5EF4-FFF2-40B4-BE49-F238E27FC236}">
                <a16:creationId xmlns:a16="http://schemas.microsoft.com/office/drawing/2014/main" id="{16FA918A-D1F9-06B3-9C17-DCE77CBBC37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89453"/>
    </mc:Choice>
    <mc:Fallback xmlns="">
      <p:transition spd="slow" advTm="894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p:cNvSpPr>
            <a:spLocks noGrp="1"/>
          </p:cNvSpPr>
          <p:nvPr>
            <p:ph type="title"/>
          </p:nvPr>
        </p:nvSpPr>
        <p:spPr>
          <a:xfrm>
            <a:off x="401265" y="685800"/>
            <a:ext cx="2085203" cy="5105400"/>
          </a:xfrm>
        </p:spPr>
        <p:txBody>
          <a:bodyPr>
            <a:normAutofit/>
          </a:bodyPr>
          <a:lstStyle/>
          <a:p>
            <a:r>
              <a:rPr lang="en-US" sz="3500" b="1">
                <a:solidFill>
                  <a:srgbClr val="FFFFFF"/>
                </a:solidFill>
              </a:rPr>
              <a:t>Five Aspects of Reflective Listening</a:t>
            </a:r>
            <a:br>
              <a:rPr lang="en-US" sz="3500" b="1">
                <a:solidFill>
                  <a:srgbClr val="FFFFFF"/>
                </a:solidFill>
              </a:rPr>
            </a:br>
            <a:endParaRPr lang="en-US" sz="3500" b="1">
              <a:solidFill>
                <a:srgbClr val="FFFFFF"/>
              </a:solidFill>
            </a:endParaRPr>
          </a:p>
        </p:txBody>
      </p:sp>
      <p:graphicFrame>
        <p:nvGraphicFramePr>
          <p:cNvPr id="5" name="Content Placeholder 2">
            <a:extLst>
              <a:ext uri="{FF2B5EF4-FFF2-40B4-BE49-F238E27FC236}">
                <a16:creationId xmlns:a16="http://schemas.microsoft.com/office/drawing/2014/main" id="{ACB131F4-53A3-D9FF-C001-9C05924E6BAB}"/>
              </a:ext>
            </a:extLst>
          </p:cNvPr>
          <p:cNvGraphicFramePr>
            <a:graphicFrameLocks noGrp="1"/>
          </p:cNvGraphicFramePr>
          <p:nvPr>
            <p:ph idx="1"/>
            <p:extLst>
              <p:ext uri="{D42A27DB-BD31-4B8C-83A1-F6EECF244321}">
                <p14:modId xmlns:p14="http://schemas.microsoft.com/office/powerpoint/2010/main" val="451509515"/>
              </p:ext>
            </p:extLst>
          </p:nvPr>
        </p:nvGraphicFramePr>
        <p:xfrm>
          <a:off x="3757612" y="685800"/>
          <a:ext cx="4869656" cy="51054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Audio 2">
            <a:hlinkClick r:id="" action="ppaction://media"/>
            <a:extLst>
              <a:ext uri="{FF2B5EF4-FFF2-40B4-BE49-F238E27FC236}">
                <a16:creationId xmlns:a16="http://schemas.microsoft.com/office/drawing/2014/main" id="{2C52CF16-5634-08AE-965A-516FA1D3B7C2}"/>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92341"/>
    </mc:Choice>
    <mc:Fallback xmlns="">
      <p:transition spd="slow" advTm="1923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en-US" b="1"/>
              <a:t>Examples of Reflective Listening</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p:cNvSpPr>
            <a:spLocks noGrp="1"/>
          </p:cNvSpPr>
          <p:nvPr>
            <p:ph idx="1"/>
          </p:nvPr>
        </p:nvSpPr>
        <p:spPr>
          <a:xfrm>
            <a:off x="628650" y="1825625"/>
            <a:ext cx="7886700" cy="4351338"/>
          </a:xfrm>
        </p:spPr>
        <p:txBody>
          <a:bodyPr>
            <a:normAutofit/>
          </a:bodyPr>
          <a:lstStyle/>
          <a:p>
            <a:pPr>
              <a:lnSpc>
                <a:spcPct val="90000"/>
              </a:lnSpc>
              <a:buNone/>
            </a:pPr>
            <a:r>
              <a:rPr lang="en-US" sz="2700"/>
              <a:t>“My mom could be my support person.”</a:t>
            </a:r>
          </a:p>
          <a:p>
            <a:pPr>
              <a:lnSpc>
                <a:spcPct val="90000"/>
              </a:lnSpc>
              <a:buNone/>
            </a:pPr>
            <a:r>
              <a:rPr lang="en-US" sz="2700"/>
              <a:t>“How about your dad, do you want him there too?”</a:t>
            </a:r>
          </a:p>
          <a:p>
            <a:pPr>
              <a:lnSpc>
                <a:spcPct val="90000"/>
              </a:lnSpc>
              <a:buNone/>
            </a:pPr>
            <a:r>
              <a:rPr lang="en-US" sz="2700"/>
              <a:t>“No, my dad hardly ever comes to stuff like this.”</a:t>
            </a:r>
          </a:p>
          <a:p>
            <a:pPr>
              <a:lnSpc>
                <a:spcPct val="90000"/>
              </a:lnSpc>
              <a:buNone/>
            </a:pPr>
            <a:r>
              <a:rPr lang="en-US" sz="2700"/>
              <a:t>“You don’t think he might want to come to support you?”</a:t>
            </a:r>
          </a:p>
          <a:p>
            <a:pPr>
              <a:lnSpc>
                <a:spcPct val="90000"/>
              </a:lnSpc>
              <a:buNone/>
            </a:pPr>
            <a:r>
              <a:rPr lang="en-US" sz="2700"/>
              <a:t>“It’s not that he doesn’t want to support me - .”</a:t>
            </a:r>
          </a:p>
          <a:p>
            <a:pPr>
              <a:lnSpc>
                <a:spcPct val="90000"/>
              </a:lnSpc>
              <a:buNone/>
            </a:pPr>
            <a:r>
              <a:rPr lang="en-US" sz="2700"/>
              <a:t>“But you don’t think he’d want to be here?”</a:t>
            </a:r>
          </a:p>
          <a:p>
            <a:pPr>
              <a:lnSpc>
                <a:spcPct val="90000"/>
              </a:lnSpc>
              <a:buNone/>
            </a:pPr>
            <a:r>
              <a:rPr lang="en-US" sz="2700"/>
              <a:t>“It’s just- that- I think, he thinks- its partly his fault…”</a:t>
            </a:r>
          </a:p>
          <a:p>
            <a:pPr>
              <a:lnSpc>
                <a:spcPct val="90000"/>
              </a:lnSpc>
            </a:pPr>
            <a:endParaRPr lang="en-US" sz="2700"/>
          </a:p>
          <a:p>
            <a:pPr>
              <a:lnSpc>
                <a:spcPct val="90000"/>
              </a:lnSpc>
              <a:buNone/>
            </a:pPr>
            <a:endParaRPr lang="en-US" sz="2700"/>
          </a:p>
        </p:txBody>
      </p:sp>
      <p:pic>
        <p:nvPicPr>
          <p:cNvPr id="5" name="Audio 4">
            <a:hlinkClick r:id="" action="ppaction://media"/>
            <a:extLst>
              <a:ext uri="{FF2B5EF4-FFF2-40B4-BE49-F238E27FC236}">
                <a16:creationId xmlns:a16="http://schemas.microsoft.com/office/drawing/2014/main" id="{2DFDDC02-C938-C985-984A-1C331671888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7270"/>
    </mc:Choice>
    <mc:Fallback xmlns="">
      <p:transition spd="slow" advTm="572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hlinkClick r:id="rId5"/>
            <a:extLst>
              <a:ext uri="{FF2B5EF4-FFF2-40B4-BE49-F238E27FC236}">
                <a16:creationId xmlns:a16="http://schemas.microsoft.com/office/drawing/2014/main" id="{A048C2F6-FCD2-1D06-287A-A04236EF8C81}"/>
              </a:ext>
            </a:extLst>
          </p:cNvPr>
          <p:cNvPicPr>
            <a:picLocks noChangeAspect="1"/>
          </p:cNvPicPr>
          <p:nvPr/>
        </p:nvPicPr>
        <p:blipFill>
          <a:blip r:embed="rId6"/>
          <a:stretch>
            <a:fillRect/>
          </a:stretch>
        </p:blipFill>
        <p:spPr>
          <a:xfrm>
            <a:off x="899592" y="1268258"/>
            <a:ext cx="7558832" cy="4321484"/>
          </a:xfrm>
          <a:prstGeom prst="rect">
            <a:avLst/>
          </a:prstGeom>
        </p:spPr>
      </p:pic>
      <p:pic>
        <p:nvPicPr>
          <p:cNvPr id="3" name="Audio 2">
            <a:hlinkClick r:id="" action="ppaction://media"/>
            <a:extLst>
              <a:ext uri="{FF2B5EF4-FFF2-40B4-BE49-F238E27FC236}">
                <a16:creationId xmlns:a16="http://schemas.microsoft.com/office/drawing/2014/main" id="{BE5490E1-3EDA-6048-8D40-85AF24D5029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1781546989"/>
      </p:ext>
    </p:extLst>
  </p:cSld>
  <p:clrMapOvr>
    <a:masterClrMapping/>
  </p:clrMapOvr>
  <mc:AlternateContent xmlns:mc="http://schemas.openxmlformats.org/markup-compatibility/2006" xmlns:p14="http://schemas.microsoft.com/office/powerpoint/2010/main">
    <mc:Choice Requires="p14">
      <p:transition spd="slow" p14:dur="2000" advTm="26016"/>
    </mc:Choice>
    <mc:Fallback xmlns="">
      <p:transition spd="slow" advTm="260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77E9FCA-8E0E-590D-32E0-23EB9334B2F7}"/>
              </a:ext>
            </a:extLst>
          </p:cNvPr>
          <p:cNvSpPr>
            <a:spLocks noGrp="1"/>
          </p:cNvSpPr>
          <p:nvPr>
            <p:ph idx="1"/>
          </p:nvPr>
        </p:nvSpPr>
        <p:spPr>
          <a:xfrm>
            <a:off x="492464" y="1499283"/>
            <a:ext cx="2992711" cy="5039711"/>
          </a:xfrm>
        </p:spPr>
        <p:txBody>
          <a:bodyPr anchor="t">
            <a:normAutofit/>
          </a:bodyPr>
          <a:lstStyle/>
          <a:p>
            <a:pPr>
              <a:lnSpc>
                <a:spcPct val="90000"/>
              </a:lnSpc>
            </a:pPr>
            <a:r>
              <a:rPr lang="en-CA" sz="2800" dirty="0"/>
              <a:t>Reflect Feelings</a:t>
            </a:r>
          </a:p>
          <a:p>
            <a:pPr>
              <a:lnSpc>
                <a:spcPct val="90000"/>
              </a:lnSpc>
            </a:pPr>
            <a:r>
              <a:rPr lang="en-CA" sz="2800" dirty="0"/>
              <a:t>Repeat</a:t>
            </a:r>
            <a:endParaRPr lang="en-CA" sz="2800" dirty="0">
              <a:cs typeface="Calibri"/>
            </a:endParaRPr>
          </a:p>
          <a:p>
            <a:pPr>
              <a:lnSpc>
                <a:spcPct val="90000"/>
              </a:lnSpc>
            </a:pPr>
            <a:r>
              <a:rPr lang="en-CA" sz="2800" dirty="0"/>
              <a:t>Normalize</a:t>
            </a:r>
            <a:endParaRPr lang="en-CA" sz="2800" dirty="0">
              <a:cs typeface="Calibri"/>
            </a:endParaRPr>
          </a:p>
          <a:p>
            <a:pPr>
              <a:lnSpc>
                <a:spcPct val="90000"/>
              </a:lnSpc>
            </a:pPr>
            <a:r>
              <a:rPr lang="en-CA" sz="2800" dirty="0"/>
              <a:t>Explore</a:t>
            </a:r>
            <a:endParaRPr lang="en-CA" sz="2800" dirty="0">
              <a:cs typeface="Calibri"/>
            </a:endParaRPr>
          </a:p>
          <a:p>
            <a:pPr>
              <a:lnSpc>
                <a:spcPct val="90000"/>
              </a:lnSpc>
            </a:pPr>
            <a:r>
              <a:rPr lang="en-CA" sz="2800" dirty="0"/>
              <a:t>Convey Understanding</a:t>
            </a:r>
            <a:endParaRPr lang="en-CA" sz="2800" dirty="0">
              <a:cs typeface="Calibri"/>
            </a:endParaRPr>
          </a:p>
          <a:p>
            <a:pPr>
              <a:lnSpc>
                <a:spcPct val="90000"/>
              </a:lnSpc>
            </a:pPr>
            <a:r>
              <a:rPr lang="en-CA" sz="2800" dirty="0"/>
              <a:t>Release the Person</a:t>
            </a:r>
            <a:endParaRPr lang="en-CA" sz="2800" dirty="0">
              <a:cs typeface="Calibri"/>
            </a:endParaRPr>
          </a:p>
          <a:p>
            <a:pPr>
              <a:lnSpc>
                <a:spcPct val="90000"/>
              </a:lnSpc>
            </a:pPr>
            <a:r>
              <a:rPr lang="en-CA" sz="2800" dirty="0"/>
              <a:t>Empower</a:t>
            </a:r>
            <a:endParaRPr lang="en-CA" sz="2800" dirty="0">
              <a:cs typeface="Calibri"/>
            </a:endParaRPr>
          </a:p>
          <a:p>
            <a:pPr>
              <a:lnSpc>
                <a:spcPct val="90000"/>
              </a:lnSpc>
            </a:pPr>
            <a:r>
              <a:rPr lang="en-CA" sz="2800" dirty="0"/>
              <a:t>Set Limits</a:t>
            </a:r>
            <a:endParaRPr lang="en-CA" sz="2800" dirty="0">
              <a:cs typeface="Calibri"/>
            </a:endParaRPr>
          </a:p>
          <a:p>
            <a:pPr>
              <a:lnSpc>
                <a:spcPct val="90000"/>
              </a:lnSpc>
            </a:pPr>
            <a:r>
              <a:rPr lang="en-CA" sz="2800" dirty="0">
                <a:cs typeface="Calibri"/>
              </a:rPr>
              <a:t>Praise</a:t>
            </a:r>
          </a:p>
          <a:p>
            <a:pPr>
              <a:lnSpc>
                <a:spcPct val="90000"/>
              </a:lnSpc>
            </a:pPr>
            <a:endParaRPr lang="en-CA" sz="2400"/>
          </a:p>
          <a:p>
            <a:pPr>
              <a:lnSpc>
                <a:spcPct val="90000"/>
              </a:lnSpc>
            </a:pPr>
            <a:endParaRPr lang="en-CA" sz="2400">
              <a:cs typeface="Calibri"/>
            </a:endParaRPr>
          </a:p>
          <a:p>
            <a:pPr>
              <a:lnSpc>
                <a:spcPct val="90000"/>
              </a:lnSpc>
            </a:pPr>
            <a:endParaRPr lang="en-CA" sz="1800">
              <a:cs typeface="Calibri"/>
            </a:endParaRPr>
          </a:p>
          <a:p>
            <a:pPr>
              <a:lnSpc>
                <a:spcPct val="90000"/>
              </a:lnSpc>
            </a:pPr>
            <a:endParaRPr lang="en-CA" sz="1200">
              <a:cs typeface="Calibri"/>
            </a:endParaRPr>
          </a:p>
        </p:txBody>
      </p:sp>
      <p:sp>
        <p:nvSpPr>
          <p:cNvPr id="12" name="Rectangle 1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7227261-A0AD-2D16-1017-23EC69B7F229}"/>
              </a:ext>
            </a:extLst>
          </p:cNvPr>
          <p:cNvSpPr txBox="1"/>
          <p:nvPr/>
        </p:nvSpPr>
        <p:spPr>
          <a:xfrm>
            <a:off x="3492586" y="1369887"/>
            <a:ext cx="2270349" cy="5503045"/>
          </a:xfrm>
          <a:prstGeom prst="rect">
            <a:avLst/>
          </a:prstGeom>
          <a:noFill/>
        </p:spPr>
        <p:txBody>
          <a:bodyPr wrap="square" lIns="91440" tIns="45720" rIns="91440" bIns="45720" rtlCol="0" anchor="t">
            <a:spAutoFit/>
          </a:bodyPr>
          <a:lstStyle/>
          <a:p>
            <a:pPr marL="342900" indent="-342900">
              <a:lnSpc>
                <a:spcPct val="90000"/>
              </a:lnSpc>
              <a:buFont typeface="Arial" panose="020B0604020202020204" pitchFamily="34" charset="0"/>
              <a:buChar char="•"/>
            </a:pPr>
            <a:r>
              <a:rPr lang="en-CA" sz="2800" dirty="0"/>
              <a:t>Facilitate Insight</a:t>
            </a:r>
            <a:endParaRPr lang="en-US" dirty="0"/>
          </a:p>
          <a:p>
            <a:pPr marL="342900" indent="-342900">
              <a:lnSpc>
                <a:spcPct val="90000"/>
              </a:lnSpc>
              <a:buFont typeface="Arial" panose="020B0604020202020204" pitchFamily="34" charset="0"/>
              <a:buChar char="•"/>
            </a:pPr>
            <a:r>
              <a:rPr lang="en-CA" sz="2800" dirty="0"/>
              <a:t>Give permission</a:t>
            </a:r>
            <a:endParaRPr lang="en-CA" sz="2800" dirty="0">
              <a:cs typeface="Calibri"/>
            </a:endParaRPr>
          </a:p>
          <a:p>
            <a:pPr marL="342900" indent="-342900">
              <a:lnSpc>
                <a:spcPct val="90000"/>
              </a:lnSpc>
              <a:buFont typeface="Arial" panose="020B0604020202020204" pitchFamily="34" charset="0"/>
              <a:buChar char="•"/>
            </a:pPr>
            <a:r>
              <a:rPr lang="en-CA" sz="2800" dirty="0"/>
              <a:t>Model</a:t>
            </a:r>
            <a:endParaRPr lang="en-CA" sz="2800" dirty="0">
              <a:cs typeface="Calibri"/>
            </a:endParaRPr>
          </a:p>
          <a:p>
            <a:pPr marL="342900" indent="-342900">
              <a:lnSpc>
                <a:spcPct val="90000"/>
              </a:lnSpc>
              <a:buFont typeface="Arial" panose="020B0604020202020204" pitchFamily="34" charset="0"/>
              <a:buChar char="•"/>
            </a:pPr>
            <a:r>
              <a:rPr lang="en-CA" sz="2800" dirty="0"/>
              <a:t>Reflect</a:t>
            </a:r>
            <a:endParaRPr lang="en-CA" sz="2800" dirty="0">
              <a:cs typeface="Calibri"/>
            </a:endParaRPr>
          </a:p>
          <a:p>
            <a:pPr marL="342900" indent="-342900">
              <a:lnSpc>
                <a:spcPct val="90000"/>
              </a:lnSpc>
              <a:buFont typeface="Arial" panose="020B0604020202020204" pitchFamily="34" charset="0"/>
              <a:buChar char="•"/>
            </a:pPr>
            <a:r>
              <a:rPr lang="en-CA" sz="2800" dirty="0"/>
              <a:t>Reassure</a:t>
            </a:r>
            <a:endParaRPr lang="en-CA" sz="2800" dirty="0">
              <a:cs typeface="Calibri"/>
            </a:endParaRPr>
          </a:p>
          <a:p>
            <a:pPr marL="342900" indent="-342900">
              <a:lnSpc>
                <a:spcPct val="90000"/>
              </a:lnSpc>
              <a:buFont typeface="Arial" panose="020B0604020202020204" pitchFamily="34" charset="0"/>
              <a:buChar char="•"/>
            </a:pPr>
            <a:r>
              <a:rPr lang="en-CA" sz="2800" dirty="0"/>
              <a:t>Encourage</a:t>
            </a:r>
            <a:endParaRPr lang="en-CA" sz="2800" dirty="0">
              <a:cs typeface="Calibri"/>
            </a:endParaRPr>
          </a:p>
          <a:p>
            <a:pPr marL="342900" indent="-342900">
              <a:lnSpc>
                <a:spcPct val="90000"/>
              </a:lnSpc>
              <a:buFont typeface="Arial" panose="020B0604020202020204" pitchFamily="34" charset="0"/>
              <a:buChar char="•"/>
            </a:pPr>
            <a:r>
              <a:rPr lang="en-CA" sz="2800" dirty="0"/>
              <a:t>Question behavior</a:t>
            </a:r>
            <a:endParaRPr lang="en-CA" sz="2800" dirty="0">
              <a:cs typeface="Calibri"/>
            </a:endParaRPr>
          </a:p>
          <a:p>
            <a:pPr marL="342900" indent="-342900">
              <a:lnSpc>
                <a:spcPct val="90000"/>
              </a:lnSpc>
              <a:buFont typeface="Arial" panose="020B0604020202020204" pitchFamily="34" charset="0"/>
              <a:buChar char="•"/>
            </a:pPr>
            <a:r>
              <a:rPr lang="en-CA" sz="2800" dirty="0">
                <a:cs typeface="Calibri"/>
              </a:rPr>
              <a:t>Ask open-ended questions</a:t>
            </a:r>
          </a:p>
          <a:p>
            <a:endParaRPr lang="en-CA" sz="2400">
              <a:cs typeface="Calibri"/>
            </a:endParaRPr>
          </a:p>
        </p:txBody>
      </p:sp>
      <p:pic>
        <p:nvPicPr>
          <p:cNvPr id="9" name="Picture 8">
            <a:extLst>
              <a:ext uri="{FF2B5EF4-FFF2-40B4-BE49-F238E27FC236}">
                <a16:creationId xmlns:a16="http://schemas.microsoft.com/office/drawing/2014/main" id="{83F131E8-E906-E319-5CEF-9DC6870A8E08}"/>
              </a:ext>
            </a:extLst>
          </p:cNvPr>
          <p:cNvPicPr>
            <a:picLocks noChangeAspect="1"/>
          </p:cNvPicPr>
          <p:nvPr/>
        </p:nvPicPr>
        <p:blipFill>
          <a:blip r:embed="rId5"/>
          <a:stretch>
            <a:fillRect/>
          </a:stretch>
        </p:blipFill>
        <p:spPr>
          <a:xfrm>
            <a:off x="5886450" y="2270608"/>
            <a:ext cx="2914650" cy="1649908"/>
          </a:xfrm>
          <a:prstGeom prst="rect">
            <a:avLst/>
          </a:prstGeom>
        </p:spPr>
      </p:pic>
      <p:sp>
        <p:nvSpPr>
          <p:cNvPr id="2" name="Title 1">
            <a:extLst>
              <a:ext uri="{FF2B5EF4-FFF2-40B4-BE49-F238E27FC236}">
                <a16:creationId xmlns:a16="http://schemas.microsoft.com/office/drawing/2014/main" id="{27C627EA-16C6-6554-913C-FB74D0CB885D}"/>
              </a:ext>
            </a:extLst>
          </p:cNvPr>
          <p:cNvSpPr>
            <a:spLocks noGrp="1"/>
          </p:cNvSpPr>
          <p:nvPr>
            <p:ph type="title"/>
          </p:nvPr>
        </p:nvSpPr>
        <p:spPr>
          <a:xfrm>
            <a:off x="-2626" y="276181"/>
            <a:ext cx="6264696" cy="940510"/>
          </a:xfrm>
        </p:spPr>
        <p:txBody>
          <a:bodyPr anchor="b">
            <a:noAutofit/>
          </a:bodyPr>
          <a:lstStyle/>
          <a:p>
            <a:r>
              <a:rPr lang="en-CA" b="1"/>
              <a:t>The Art of the Interview</a:t>
            </a:r>
          </a:p>
        </p:txBody>
      </p:sp>
      <p:pic>
        <p:nvPicPr>
          <p:cNvPr id="6" name="Audio 5">
            <a:hlinkClick r:id="" action="ppaction://media"/>
            <a:extLst>
              <a:ext uri="{FF2B5EF4-FFF2-40B4-BE49-F238E27FC236}">
                <a16:creationId xmlns:a16="http://schemas.microsoft.com/office/drawing/2014/main" id="{7CEE25FF-C399-9F54-0AA4-007E97495AC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147449082"/>
      </p:ext>
    </p:extLst>
  </p:cSld>
  <p:clrMapOvr>
    <a:masterClrMapping/>
  </p:clrMapOvr>
  <mc:AlternateContent xmlns:mc="http://schemas.openxmlformats.org/markup-compatibility/2006" xmlns:p14="http://schemas.microsoft.com/office/powerpoint/2010/main">
    <mc:Choice Requires="p14">
      <p:transition spd="slow" p14:dur="2000" advTm="51604"/>
    </mc:Choice>
    <mc:Fallback xmlns="">
      <p:transition spd="slow" advTm="516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D3E17859-C5F0-476F-A082-A4CB8841D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375"/>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628650" y="365125"/>
            <a:ext cx="7886699" cy="1325563"/>
          </a:xfrm>
        </p:spPr>
        <p:txBody>
          <a:bodyPr>
            <a:normAutofit/>
          </a:bodyPr>
          <a:lstStyle/>
          <a:p>
            <a:pPr algn="l"/>
            <a:r>
              <a:rPr lang="en-US" b="1"/>
              <a:t>Facilitative Responses</a:t>
            </a:r>
          </a:p>
        </p:txBody>
      </p:sp>
      <p:sp>
        <p:nvSpPr>
          <p:cNvPr id="39"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5235395" y="1929807"/>
            <a:ext cx="3417474" cy="455663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5741" y="1969050"/>
            <a:ext cx="500006" cy="6485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13E2F1B0-26F8-7F7F-5B88-CA3E3A3E8826}"/>
              </a:ext>
            </a:extLst>
          </p:cNvPr>
          <p:cNvGraphicFramePr>
            <a:graphicFrameLocks noGrp="1"/>
          </p:cNvGraphicFramePr>
          <p:nvPr>
            <p:ph idx="1"/>
            <p:extLst>
              <p:ext uri="{D42A27DB-BD31-4B8C-83A1-F6EECF244321}">
                <p14:modId xmlns:p14="http://schemas.microsoft.com/office/powerpoint/2010/main" val="2231636379"/>
              </p:ext>
            </p:extLst>
          </p:nvPr>
        </p:nvGraphicFramePr>
        <p:xfrm>
          <a:off x="628650" y="1825625"/>
          <a:ext cx="404502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Picture 2">
            <a:extLst>
              <a:ext uri="{FF2B5EF4-FFF2-40B4-BE49-F238E27FC236}">
                <a16:creationId xmlns:a16="http://schemas.microsoft.com/office/drawing/2014/main" id="{F5CDB8C6-1A81-7DAB-C1BD-D8FE7217DE66}"/>
              </a:ext>
            </a:extLst>
          </p:cNvPr>
          <p:cNvPicPr>
            <a:picLocks noChangeAspect="1"/>
          </p:cNvPicPr>
          <p:nvPr/>
        </p:nvPicPr>
        <p:blipFill>
          <a:blip r:embed="rId10"/>
          <a:stretch>
            <a:fillRect/>
          </a:stretch>
        </p:blipFill>
        <p:spPr>
          <a:xfrm>
            <a:off x="4673670" y="2704129"/>
            <a:ext cx="4632732" cy="2594330"/>
          </a:xfrm>
          <a:prstGeom prst="rect">
            <a:avLst/>
          </a:prstGeom>
        </p:spPr>
      </p:pic>
      <p:pic>
        <p:nvPicPr>
          <p:cNvPr id="7" name="Audio 6">
            <a:hlinkClick r:id="" action="ppaction://media"/>
            <a:extLst>
              <a:ext uri="{FF2B5EF4-FFF2-40B4-BE49-F238E27FC236}">
                <a16:creationId xmlns:a16="http://schemas.microsoft.com/office/drawing/2014/main" id="{353E3546-B85B-5286-D005-1988254A0A75}"/>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9855"/>
    </mc:Choice>
    <mc:Fallback xmlns="">
      <p:transition spd="slow" advTm="398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9552" y="650123"/>
            <a:ext cx="4464496" cy="838748"/>
          </a:xfrm>
        </p:spPr>
        <p:txBody>
          <a:bodyPr anchor="b">
            <a:normAutofit/>
          </a:bodyPr>
          <a:lstStyle/>
          <a:p>
            <a:r>
              <a:rPr lang="en-US" sz="3500" b="1"/>
              <a:t>Facilitative Responses</a:t>
            </a:r>
          </a:p>
        </p:txBody>
      </p:sp>
      <p:sp>
        <p:nvSpPr>
          <p:cNvPr id="39" name="Rectangle 38">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E4F3EBD2-8029-A014-2845-2AECB2B90D5D}"/>
              </a:ext>
            </a:extLst>
          </p:cNvPr>
          <p:cNvPicPr>
            <a:picLocks noChangeAspect="1"/>
          </p:cNvPicPr>
          <p:nvPr/>
        </p:nvPicPr>
        <p:blipFill>
          <a:blip r:embed="rId5"/>
          <a:stretch>
            <a:fillRect/>
          </a:stretch>
        </p:blipFill>
        <p:spPr>
          <a:xfrm>
            <a:off x="5306975" y="1859958"/>
            <a:ext cx="3127897" cy="3169976"/>
          </a:xfrm>
          <a:prstGeom prst="rect">
            <a:avLst/>
          </a:prstGeom>
        </p:spPr>
      </p:pic>
      <p:graphicFrame>
        <p:nvGraphicFramePr>
          <p:cNvPr id="10" name="Content Placeholder 2">
            <a:extLst>
              <a:ext uri="{FF2B5EF4-FFF2-40B4-BE49-F238E27FC236}">
                <a16:creationId xmlns:a16="http://schemas.microsoft.com/office/drawing/2014/main" id="{CF2A7C84-5860-4EDA-7902-2A14821180C6}"/>
              </a:ext>
            </a:extLst>
          </p:cNvPr>
          <p:cNvGraphicFramePr>
            <a:graphicFrameLocks noGrp="1"/>
          </p:cNvGraphicFramePr>
          <p:nvPr>
            <p:ph idx="1"/>
            <p:extLst>
              <p:ext uri="{D42A27DB-BD31-4B8C-83A1-F6EECF244321}">
                <p14:modId xmlns:p14="http://schemas.microsoft.com/office/powerpoint/2010/main" val="315028535"/>
              </p:ext>
            </p:extLst>
          </p:nvPr>
        </p:nvGraphicFramePr>
        <p:xfrm>
          <a:off x="858692" y="2405894"/>
          <a:ext cx="3986392" cy="353508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6" name="Audio 5">
            <a:hlinkClick r:id="" action="ppaction://media"/>
            <a:extLst>
              <a:ext uri="{FF2B5EF4-FFF2-40B4-BE49-F238E27FC236}">
                <a16:creationId xmlns:a16="http://schemas.microsoft.com/office/drawing/2014/main" id="{5ABDA907-3988-6B85-8826-50324E69701E}"/>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9762"/>
    </mc:Choice>
    <mc:Fallback xmlns="">
      <p:transition spd="slow" advTm="397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2297" y="502020"/>
            <a:ext cx="3992787" cy="986851"/>
          </a:xfrm>
        </p:spPr>
        <p:txBody>
          <a:bodyPr anchor="b">
            <a:normAutofit fontScale="90000"/>
          </a:bodyPr>
          <a:lstStyle/>
          <a:p>
            <a:pPr algn="l"/>
            <a:r>
              <a:rPr lang="en-US" sz="3500" b="1"/>
              <a:t>Facilitative Responses</a:t>
            </a:r>
          </a:p>
        </p:txBody>
      </p:sp>
      <p:sp>
        <p:nvSpPr>
          <p:cNvPr id="36" name="Rectangle 35">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2862E52-F230-DFD8-3F91-779564C515B4}"/>
              </a:ext>
            </a:extLst>
          </p:cNvPr>
          <p:cNvPicPr>
            <a:picLocks noChangeAspect="1"/>
          </p:cNvPicPr>
          <p:nvPr/>
        </p:nvPicPr>
        <p:blipFill>
          <a:blip r:embed="rId5"/>
          <a:stretch>
            <a:fillRect/>
          </a:stretch>
        </p:blipFill>
        <p:spPr>
          <a:xfrm>
            <a:off x="5306975" y="1880998"/>
            <a:ext cx="3127897" cy="3127897"/>
          </a:xfrm>
          <a:prstGeom prst="rect">
            <a:avLst/>
          </a:prstGeom>
        </p:spPr>
      </p:pic>
      <p:graphicFrame>
        <p:nvGraphicFramePr>
          <p:cNvPr id="5" name="Content Placeholder 2">
            <a:extLst>
              <a:ext uri="{FF2B5EF4-FFF2-40B4-BE49-F238E27FC236}">
                <a16:creationId xmlns:a16="http://schemas.microsoft.com/office/drawing/2014/main" id="{77BA7721-674B-ED52-2599-70017AE93901}"/>
              </a:ext>
            </a:extLst>
          </p:cNvPr>
          <p:cNvGraphicFramePr>
            <a:graphicFrameLocks noGrp="1"/>
          </p:cNvGraphicFramePr>
          <p:nvPr>
            <p:ph idx="1"/>
            <p:extLst>
              <p:ext uri="{D42A27DB-BD31-4B8C-83A1-F6EECF244321}">
                <p14:modId xmlns:p14="http://schemas.microsoft.com/office/powerpoint/2010/main" val="2694199205"/>
              </p:ext>
            </p:extLst>
          </p:nvPr>
        </p:nvGraphicFramePr>
        <p:xfrm>
          <a:off x="858692" y="2405894"/>
          <a:ext cx="3986392" cy="353508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6" name="Audio 5">
            <a:hlinkClick r:id="" action="ppaction://media"/>
            <a:extLst>
              <a:ext uri="{FF2B5EF4-FFF2-40B4-BE49-F238E27FC236}">
                <a16:creationId xmlns:a16="http://schemas.microsoft.com/office/drawing/2014/main" id="{C8D76094-253A-1A44-A5F3-B407233F8696}"/>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1782"/>
    </mc:Choice>
    <mc:Fallback xmlns="">
      <p:transition spd="slow" advTm="417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4" y="0"/>
            <a:ext cx="3072908"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486646" y="-3486043"/>
            <a:ext cx="2170709"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89602" y="417241"/>
            <a:ext cx="4570345" cy="1576446"/>
          </a:xfrm>
        </p:spPr>
        <p:txBody>
          <a:bodyPr anchor="ctr">
            <a:normAutofit/>
          </a:bodyPr>
          <a:lstStyle/>
          <a:p>
            <a:pPr algn="l"/>
            <a:r>
              <a:rPr lang="en-US" sz="3500" b="1">
                <a:solidFill>
                  <a:srgbClr val="FFFFFF"/>
                </a:solidFill>
              </a:rPr>
              <a:t>Facilitative  Responses</a:t>
            </a:r>
          </a:p>
        </p:txBody>
      </p:sp>
      <p:graphicFrame>
        <p:nvGraphicFramePr>
          <p:cNvPr id="5" name="Content Placeholder 2">
            <a:extLst>
              <a:ext uri="{FF2B5EF4-FFF2-40B4-BE49-F238E27FC236}">
                <a16:creationId xmlns:a16="http://schemas.microsoft.com/office/drawing/2014/main" id="{8AB4285A-1A9B-5AFF-EE38-42886AB91EA1}"/>
              </a:ext>
            </a:extLst>
          </p:cNvPr>
          <p:cNvGraphicFramePr>
            <a:graphicFrameLocks noGrp="1"/>
          </p:cNvGraphicFramePr>
          <p:nvPr>
            <p:ph idx="1"/>
            <p:extLst>
              <p:ext uri="{D42A27DB-BD31-4B8C-83A1-F6EECF244321}">
                <p14:modId xmlns:p14="http://schemas.microsoft.com/office/powerpoint/2010/main" val="141943078"/>
              </p:ext>
            </p:extLst>
          </p:nvPr>
        </p:nvGraphicFramePr>
        <p:xfrm>
          <a:off x="483042" y="2615979"/>
          <a:ext cx="8195871" cy="368940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Picture 2">
            <a:extLst>
              <a:ext uri="{FF2B5EF4-FFF2-40B4-BE49-F238E27FC236}">
                <a16:creationId xmlns:a16="http://schemas.microsoft.com/office/drawing/2014/main" id="{5A26C5DF-2262-0F14-38C6-A4566FA070E6}"/>
              </a:ext>
            </a:extLst>
          </p:cNvPr>
          <p:cNvPicPr>
            <a:picLocks noChangeAspect="1"/>
          </p:cNvPicPr>
          <p:nvPr/>
        </p:nvPicPr>
        <p:blipFill>
          <a:blip r:embed="rId10"/>
          <a:stretch>
            <a:fillRect/>
          </a:stretch>
        </p:blipFill>
        <p:spPr>
          <a:xfrm>
            <a:off x="6262432" y="98912"/>
            <a:ext cx="2737551" cy="1894776"/>
          </a:xfrm>
          <a:prstGeom prst="rect">
            <a:avLst/>
          </a:prstGeom>
        </p:spPr>
      </p:pic>
      <p:pic>
        <p:nvPicPr>
          <p:cNvPr id="6" name="Audio 5">
            <a:hlinkClick r:id="" action="ppaction://media"/>
            <a:extLst>
              <a:ext uri="{FF2B5EF4-FFF2-40B4-BE49-F238E27FC236}">
                <a16:creationId xmlns:a16="http://schemas.microsoft.com/office/drawing/2014/main" id="{03439546-7734-B88C-53CA-731230EA4183}"/>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5861"/>
    </mc:Choice>
    <mc:Fallback xmlns="">
      <p:transition spd="slow" advTm="358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8">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0">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3504" y="802955"/>
            <a:ext cx="3934765" cy="1454051"/>
          </a:xfrm>
        </p:spPr>
        <p:txBody>
          <a:bodyPr>
            <a:normAutofit/>
          </a:bodyPr>
          <a:lstStyle/>
          <a:p>
            <a:pPr algn="l"/>
            <a:r>
              <a:rPr lang="en-US" sz="3100" b="1">
                <a:solidFill>
                  <a:schemeClr val="tx2"/>
                </a:solidFill>
              </a:rPr>
              <a:t>Facilitative Responses</a:t>
            </a:r>
          </a:p>
        </p:txBody>
      </p:sp>
      <p:grpSp>
        <p:nvGrpSpPr>
          <p:cNvPr id="78" name="Group 72">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777422" y="0"/>
            <a:ext cx="4366578" cy="6685267"/>
            <a:chOff x="6357228" y="0"/>
            <a:chExt cx="5822103" cy="6685267"/>
          </a:xfrm>
        </p:grpSpPr>
        <p:sp>
          <p:nvSpPr>
            <p:cNvPr id="74" name="Freeform: Shape 73">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Shape 74">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reeform: Shape 75">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Freeform: Shape 76">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a:extLst>
              <a:ext uri="{FF2B5EF4-FFF2-40B4-BE49-F238E27FC236}">
                <a16:creationId xmlns:a16="http://schemas.microsoft.com/office/drawing/2014/main" id="{C13323A4-677D-F4A5-0CA5-C5E7C54840B7}"/>
              </a:ext>
            </a:extLst>
          </p:cNvPr>
          <p:cNvPicPr>
            <a:picLocks noChangeAspect="1"/>
          </p:cNvPicPr>
          <p:nvPr/>
        </p:nvPicPr>
        <p:blipFill>
          <a:blip r:embed="rId5"/>
          <a:stretch>
            <a:fillRect/>
          </a:stretch>
        </p:blipFill>
        <p:spPr>
          <a:xfrm>
            <a:off x="6075615" y="2717069"/>
            <a:ext cx="2746374" cy="1444061"/>
          </a:xfrm>
          <a:prstGeom prst="rect">
            <a:avLst/>
          </a:prstGeom>
        </p:spPr>
      </p:pic>
      <p:graphicFrame>
        <p:nvGraphicFramePr>
          <p:cNvPr id="5" name="Content Placeholder 2">
            <a:extLst>
              <a:ext uri="{FF2B5EF4-FFF2-40B4-BE49-F238E27FC236}">
                <a16:creationId xmlns:a16="http://schemas.microsoft.com/office/drawing/2014/main" id="{82E04E51-3AF6-9371-90F6-D10A20B1A728}"/>
              </a:ext>
            </a:extLst>
          </p:cNvPr>
          <p:cNvGraphicFramePr>
            <a:graphicFrameLocks noGrp="1"/>
          </p:cNvGraphicFramePr>
          <p:nvPr>
            <p:ph idx="1"/>
            <p:extLst>
              <p:ext uri="{D42A27DB-BD31-4B8C-83A1-F6EECF244321}">
                <p14:modId xmlns:p14="http://schemas.microsoft.com/office/powerpoint/2010/main" val="444442017"/>
              </p:ext>
            </p:extLst>
          </p:nvPr>
        </p:nvGraphicFramePr>
        <p:xfrm>
          <a:off x="603504" y="2421682"/>
          <a:ext cx="3733183" cy="363928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6" name="Audio 5">
            <a:hlinkClick r:id="" action="ppaction://media"/>
            <a:extLst>
              <a:ext uri="{FF2B5EF4-FFF2-40B4-BE49-F238E27FC236}">
                <a16:creationId xmlns:a16="http://schemas.microsoft.com/office/drawing/2014/main" id="{6875D2EC-E1FF-15B3-74CC-E16B48D5B3A3}"/>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6558"/>
    </mc:Choice>
    <mc:Fallback xmlns="">
      <p:transition spd="slow" advTm="365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9369" y="238539"/>
            <a:ext cx="8263890" cy="1434415"/>
          </a:xfrm>
        </p:spPr>
        <p:txBody>
          <a:bodyPr anchor="b">
            <a:normAutofit/>
          </a:bodyPr>
          <a:lstStyle/>
          <a:p>
            <a:r>
              <a:rPr lang="en-US" sz="4700" b="1"/>
              <a:t>Facilitative Responses</a:t>
            </a:r>
          </a:p>
        </p:txBody>
      </p:sp>
      <p:sp>
        <p:nvSpPr>
          <p:cNvPr id="24"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 name="connsiteX0" fmla="*/ 0 w 8229600"/>
              <a:gd name="connsiteY0" fmla="*/ 0 h 18288"/>
              <a:gd name="connsiteX1" fmla="*/ 521208 w 8229600"/>
              <a:gd name="connsiteY1" fmla="*/ 0 h 18288"/>
              <a:gd name="connsiteX2" fmla="*/ 960120 w 8229600"/>
              <a:gd name="connsiteY2" fmla="*/ 0 h 18288"/>
              <a:gd name="connsiteX3" fmla="*/ 1481328 w 8229600"/>
              <a:gd name="connsiteY3" fmla="*/ 0 h 18288"/>
              <a:gd name="connsiteX4" fmla="*/ 2167128 w 8229600"/>
              <a:gd name="connsiteY4" fmla="*/ 0 h 18288"/>
              <a:gd name="connsiteX5" fmla="*/ 2935224 w 8229600"/>
              <a:gd name="connsiteY5" fmla="*/ 0 h 18288"/>
              <a:gd name="connsiteX6" fmla="*/ 3785616 w 8229600"/>
              <a:gd name="connsiteY6" fmla="*/ 0 h 18288"/>
              <a:gd name="connsiteX7" fmla="*/ 4636008 w 8229600"/>
              <a:gd name="connsiteY7" fmla="*/ 0 h 18288"/>
              <a:gd name="connsiteX8" fmla="*/ 5239512 w 8229600"/>
              <a:gd name="connsiteY8" fmla="*/ 0 h 18288"/>
              <a:gd name="connsiteX9" fmla="*/ 6007608 w 8229600"/>
              <a:gd name="connsiteY9" fmla="*/ 0 h 18288"/>
              <a:gd name="connsiteX10" fmla="*/ 6693408 w 8229600"/>
              <a:gd name="connsiteY10" fmla="*/ 0 h 18288"/>
              <a:gd name="connsiteX11" fmla="*/ 7296912 w 8229600"/>
              <a:gd name="connsiteY11" fmla="*/ 0 h 18288"/>
              <a:gd name="connsiteX12" fmla="*/ 8229600 w 8229600"/>
              <a:gd name="connsiteY12" fmla="*/ 0 h 18288"/>
              <a:gd name="connsiteX13" fmla="*/ 8229600 w 8229600"/>
              <a:gd name="connsiteY13" fmla="*/ 18288 h 18288"/>
              <a:gd name="connsiteX14" fmla="*/ 7626096 w 8229600"/>
              <a:gd name="connsiteY14" fmla="*/ 18288 h 18288"/>
              <a:gd name="connsiteX15" fmla="*/ 7022592 w 8229600"/>
              <a:gd name="connsiteY15" fmla="*/ 18288 h 18288"/>
              <a:gd name="connsiteX16" fmla="*/ 6172200 w 8229600"/>
              <a:gd name="connsiteY16" fmla="*/ 18288 h 18288"/>
              <a:gd name="connsiteX17" fmla="*/ 5650992 w 8229600"/>
              <a:gd name="connsiteY17" fmla="*/ 18288 h 18288"/>
              <a:gd name="connsiteX18" fmla="*/ 4882896 w 8229600"/>
              <a:gd name="connsiteY18" fmla="*/ 18288 h 18288"/>
              <a:gd name="connsiteX19" fmla="*/ 4443984 w 8229600"/>
              <a:gd name="connsiteY19" fmla="*/ 18288 h 18288"/>
              <a:gd name="connsiteX20" fmla="*/ 3758184 w 8229600"/>
              <a:gd name="connsiteY20" fmla="*/ 18288 h 18288"/>
              <a:gd name="connsiteX21" fmla="*/ 3236976 w 8229600"/>
              <a:gd name="connsiteY21" fmla="*/ 18288 h 18288"/>
              <a:gd name="connsiteX22" fmla="*/ 2386584 w 8229600"/>
              <a:gd name="connsiteY22" fmla="*/ 18288 h 18288"/>
              <a:gd name="connsiteX23" fmla="*/ 1947672 w 8229600"/>
              <a:gd name="connsiteY23" fmla="*/ 18288 h 18288"/>
              <a:gd name="connsiteX24" fmla="*/ 1261872 w 8229600"/>
              <a:gd name="connsiteY24" fmla="*/ 18288 h 18288"/>
              <a:gd name="connsiteX25" fmla="*/ 822960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15278" y="6969"/>
                  <a:pt x="340572" y="21894"/>
                  <a:pt x="521208" y="0"/>
                </a:cubicBezTo>
                <a:cubicBezTo>
                  <a:pt x="745939" y="29643"/>
                  <a:pt x="1127486" y="-40512"/>
                  <a:pt x="1371600" y="0"/>
                </a:cubicBezTo>
                <a:cubicBezTo>
                  <a:pt x="1567490" y="28416"/>
                  <a:pt x="1945702" y="13075"/>
                  <a:pt x="2221992" y="0"/>
                </a:cubicBezTo>
                <a:cubicBezTo>
                  <a:pt x="2446218" y="-17340"/>
                  <a:pt x="2853686" y="-7924"/>
                  <a:pt x="3072384" y="0"/>
                </a:cubicBezTo>
                <a:cubicBezTo>
                  <a:pt x="3286960" y="20656"/>
                  <a:pt x="3324417" y="20174"/>
                  <a:pt x="3511296" y="0"/>
                </a:cubicBezTo>
                <a:cubicBezTo>
                  <a:pt x="3710690" y="-39182"/>
                  <a:pt x="3945457" y="-64074"/>
                  <a:pt x="4114800" y="0"/>
                </a:cubicBezTo>
                <a:cubicBezTo>
                  <a:pt x="4336079" y="28138"/>
                  <a:pt x="4420759" y="12117"/>
                  <a:pt x="4553712" y="0"/>
                </a:cubicBezTo>
                <a:cubicBezTo>
                  <a:pt x="4688252" y="-2224"/>
                  <a:pt x="5047430" y="19664"/>
                  <a:pt x="5239512" y="0"/>
                </a:cubicBezTo>
                <a:cubicBezTo>
                  <a:pt x="5424392" y="-49610"/>
                  <a:pt x="5708717" y="13540"/>
                  <a:pt x="5843016" y="0"/>
                </a:cubicBezTo>
                <a:cubicBezTo>
                  <a:pt x="6005788" y="32949"/>
                  <a:pt x="6198255" y="37080"/>
                  <a:pt x="6611112" y="0"/>
                </a:cubicBezTo>
                <a:cubicBezTo>
                  <a:pt x="6954152" y="635"/>
                  <a:pt x="7244390" y="18057"/>
                  <a:pt x="7461504" y="0"/>
                </a:cubicBezTo>
                <a:cubicBezTo>
                  <a:pt x="7693790" y="9882"/>
                  <a:pt x="7984486" y="17646"/>
                  <a:pt x="8229600" y="0"/>
                </a:cubicBezTo>
                <a:cubicBezTo>
                  <a:pt x="8228428" y="6016"/>
                  <a:pt x="8229853" y="9684"/>
                  <a:pt x="8229600" y="18288"/>
                </a:cubicBezTo>
                <a:cubicBezTo>
                  <a:pt x="7945777" y="19945"/>
                  <a:pt x="7812308" y="-8511"/>
                  <a:pt x="7461504" y="18288"/>
                </a:cubicBezTo>
                <a:cubicBezTo>
                  <a:pt x="7129391" y="53185"/>
                  <a:pt x="7087333" y="41906"/>
                  <a:pt x="6940296" y="18288"/>
                </a:cubicBezTo>
                <a:cubicBezTo>
                  <a:pt x="6810862" y="-23020"/>
                  <a:pt x="6701312" y="19361"/>
                  <a:pt x="6419088" y="18288"/>
                </a:cubicBezTo>
                <a:cubicBezTo>
                  <a:pt x="6152777" y="18855"/>
                  <a:pt x="5868611" y="48802"/>
                  <a:pt x="5650992" y="18288"/>
                </a:cubicBezTo>
                <a:cubicBezTo>
                  <a:pt x="5439747" y="15250"/>
                  <a:pt x="5334901" y="-1044"/>
                  <a:pt x="5129784" y="18288"/>
                </a:cubicBezTo>
                <a:cubicBezTo>
                  <a:pt x="4955906" y="40458"/>
                  <a:pt x="4793216" y="33888"/>
                  <a:pt x="4690872" y="18288"/>
                </a:cubicBezTo>
                <a:cubicBezTo>
                  <a:pt x="4552374" y="31087"/>
                  <a:pt x="4318742" y="6248"/>
                  <a:pt x="4087368" y="18288"/>
                </a:cubicBezTo>
                <a:cubicBezTo>
                  <a:pt x="3849418" y="32625"/>
                  <a:pt x="3751577" y="29688"/>
                  <a:pt x="3401568" y="18288"/>
                </a:cubicBezTo>
                <a:cubicBezTo>
                  <a:pt x="3067953" y="20409"/>
                  <a:pt x="3012425" y="26879"/>
                  <a:pt x="2798064" y="18288"/>
                </a:cubicBezTo>
                <a:cubicBezTo>
                  <a:pt x="2565154" y="16520"/>
                  <a:pt x="2426719" y="-31794"/>
                  <a:pt x="2276856" y="18288"/>
                </a:cubicBezTo>
                <a:cubicBezTo>
                  <a:pt x="2090980" y="4382"/>
                  <a:pt x="1702030" y="-8180"/>
                  <a:pt x="1426464" y="18288"/>
                </a:cubicBezTo>
                <a:cubicBezTo>
                  <a:pt x="1104481" y="69643"/>
                  <a:pt x="985013" y="-7690"/>
                  <a:pt x="740664" y="18288"/>
                </a:cubicBezTo>
                <a:cubicBezTo>
                  <a:pt x="507391" y="41643"/>
                  <a:pt x="191740" y="-11654"/>
                  <a:pt x="0" y="18288"/>
                </a:cubicBezTo>
                <a:cubicBezTo>
                  <a:pt x="714" y="9707"/>
                  <a:pt x="1025" y="3120"/>
                  <a:pt x="0" y="0"/>
                </a:cubicBezTo>
                <a:close/>
              </a:path>
              <a:path w="8229600" h="18288" stroke="0" extrusionOk="0">
                <a:moveTo>
                  <a:pt x="0" y="0"/>
                </a:moveTo>
                <a:cubicBezTo>
                  <a:pt x="270709" y="-27213"/>
                  <a:pt x="397128" y="23656"/>
                  <a:pt x="521208" y="0"/>
                </a:cubicBezTo>
                <a:cubicBezTo>
                  <a:pt x="631319" y="-5947"/>
                  <a:pt x="842157" y="28261"/>
                  <a:pt x="960120" y="0"/>
                </a:cubicBezTo>
                <a:cubicBezTo>
                  <a:pt x="1077930" y="6549"/>
                  <a:pt x="1318669" y="-15893"/>
                  <a:pt x="1481328" y="0"/>
                </a:cubicBezTo>
                <a:cubicBezTo>
                  <a:pt x="1659104" y="-21090"/>
                  <a:pt x="1870243" y="69945"/>
                  <a:pt x="2167128" y="0"/>
                </a:cubicBezTo>
                <a:cubicBezTo>
                  <a:pt x="2460684" y="-5519"/>
                  <a:pt x="2753885" y="-62993"/>
                  <a:pt x="2935224" y="0"/>
                </a:cubicBezTo>
                <a:cubicBezTo>
                  <a:pt x="3115119" y="56580"/>
                  <a:pt x="3535280" y="40687"/>
                  <a:pt x="3785616" y="0"/>
                </a:cubicBezTo>
                <a:cubicBezTo>
                  <a:pt x="4057881" y="25645"/>
                  <a:pt x="4308335" y="-2666"/>
                  <a:pt x="4636008" y="0"/>
                </a:cubicBezTo>
                <a:cubicBezTo>
                  <a:pt x="4987152" y="19805"/>
                  <a:pt x="5025979" y="14149"/>
                  <a:pt x="5239512" y="0"/>
                </a:cubicBezTo>
                <a:cubicBezTo>
                  <a:pt x="5437586" y="211"/>
                  <a:pt x="5752721" y="5618"/>
                  <a:pt x="6007608" y="0"/>
                </a:cubicBezTo>
                <a:cubicBezTo>
                  <a:pt x="6280137" y="-5132"/>
                  <a:pt x="6386079" y="-21510"/>
                  <a:pt x="6693408" y="0"/>
                </a:cubicBezTo>
                <a:cubicBezTo>
                  <a:pt x="6986580" y="4991"/>
                  <a:pt x="7015252" y="-18088"/>
                  <a:pt x="7296912" y="0"/>
                </a:cubicBezTo>
                <a:cubicBezTo>
                  <a:pt x="7569796" y="10390"/>
                  <a:pt x="7895472" y="71473"/>
                  <a:pt x="8229600" y="0"/>
                </a:cubicBezTo>
                <a:cubicBezTo>
                  <a:pt x="8230227" y="7450"/>
                  <a:pt x="8228885" y="11999"/>
                  <a:pt x="8229600" y="18288"/>
                </a:cubicBezTo>
                <a:cubicBezTo>
                  <a:pt x="8094333" y="-5252"/>
                  <a:pt x="7850928" y="37448"/>
                  <a:pt x="7626096" y="18288"/>
                </a:cubicBezTo>
                <a:cubicBezTo>
                  <a:pt x="7448378" y="-569"/>
                  <a:pt x="7315174" y="-1844"/>
                  <a:pt x="7022592" y="18288"/>
                </a:cubicBezTo>
                <a:cubicBezTo>
                  <a:pt x="6686163" y="50499"/>
                  <a:pt x="6352629" y="23510"/>
                  <a:pt x="6172200" y="18288"/>
                </a:cubicBezTo>
                <a:cubicBezTo>
                  <a:pt x="6015590" y="42345"/>
                  <a:pt x="5770309" y="21278"/>
                  <a:pt x="5650992" y="18288"/>
                </a:cubicBezTo>
                <a:cubicBezTo>
                  <a:pt x="5483975" y="12092"/>
                  <a:pt x="5165324" y="68948"/>
                  <a:pt x="4882896" y="18288"/>
                </a:cubicBezTo>
                <a:cubicBezTo>
                  <a:pt x="4568934" y="7053"/>
                  <a:pt x="4556334" y="27676"/>
                  <a:pt x="4443984" y="18288"/>
                </a:cubicBezTo>
                <a:cubicBezTo>
                  <a:pt x="4320775" y="10576"/>
                  <a:pt x="4034988" y="-3490"/>
                  <a:pt x="3758184" y="18288"/>
                </a:cubicBezTo>
                <a:cubicBezTo>
                  <a:pt x="3445155" y="-998"/>
                  <a:pt x="3367892" y="13824"/>
                  <a:pt x="3236976" y="18288"/>
                </a:cubicBezTo>
                <a:cubicBezTo>
                  <a:pt x="3093796" y="26408"/>
                  <a:pt x="2635824" y="24132"/>
                  <a:pt x="2386584" y="18288"/>
                </a:cubicBezTo>
                <a:cubicBezTo>
                  <a:pt x="2139815" y="-3297"/>
                  <a:pt x="2105958" y="25945"/>
                  <a:pt x="1947672" y="18288"/>
                </a:cubicBezTo>
                <a:cubicBezTo>
                  <a:pt x="1801011" y="-19911"/>
                  <a:pt x="1533636" y="14646"/>
                  <a:pt x="1261872" y="18288"/>
                </a:cubicBezTo>
                <a:cubicBezTo>
                  <a:pt x="989528" y="32227"/>
                  <a:pt x="1025848" y="14685"/>
                  <a:pt x="822960" y="18288"/>
                </a:cubicBezTo>
                <a:cubicBezTo>
                  <a:pt x="653456" y="20956"/>
                  <a:pt x="304027" y="8001"/>
                  <a:pt x="0" y="18288"/>
                </a:cubicBezTo>
                <a:cubicBezTo>
                  <a:pt x="-27" y="11611"/>
                  <a:pt x="-1713" y="5475"/>
                  <a:pt x="0" y="0"/>
                </a:cubicBezTo>
                <a:close/>
              </a:path>
              <a:path w="8229600" h="18288" fill="none" stroke="0" extrusionOk="0">
                <a:moveTo>
                  <a:pt x="0" y="0"/>
                </a:moveTo>
                <a:cubicBezTo>
                  <a:pt x="205130" y="6064"/>
                  <a:pt x="324007" y="6684"/>
                  <a:pt x="521208" y="0"/>
                </a:cubicBezTo>
                <a:cubicBezTo>
                  <a:pt x="695888" y="-14632"/>
                  <a:pt x="1101879" y="6017"/>
                  <a:pt x="1371600" y="0"/>
                </a:cubicBezTo>
                <a:cubicBezTo>
                  <a:pt x="1622968" y="4691"/>
                  <a:pt x="1936552" y="-7433"/>
                  <a:pt x="2221992" y="0"/>
                </a:cubicBezTo>
                <a:cubicBezTo>
                  <a:pt x="2498663" y="51226"/>
                  <a:pt x="2885875" y="-8757"/>
                  <a:pt x="3072384" y="0"/>
                </a:cubicBezTo>
                <a:cubicBezTo>
                  <a:pt x="3288944" y="24235"/>
                  <a:pt x="3331110" y="5443"/>
                  <a:pt x="3511296" y="0"/>
                </a:cubicBezTo>
                <a:cubicBezTo>
                  <a:pt x="3687973" y="-19690"/>
                  <a:pt x="3901025" y="-20092"/>
                  <a:pt x="4114800" y="0"/>
                </a:cubicBezTo>
                <a:cubicBezTo>
                  <a:pt x="4336102" y="32988"/>
                  <a:pt x="4416982" y="-5831"/>
                  <a:pt x="4553712" y="0"/>
                </a:cubicBezTo>
                <a:cubicBezTo>
                  <a:pt x="4674310" y="-5056"/>
                  <a:pt x="5080160" y="-12181"/>
                  <a:pt x="5239512" y="0"/>
                </a:cubicBezTo>
                <a:cubicBezTo>
                  <a:pt x="5419031" y="-38513"/>
                  <a:pt x="5691629" y="2226"/>
                  <a:pt x="5843016" y="0"/>
                </a:cubicBezTo>
                <a:cubicBezTo>
                  <a:pt x="5978317" y="-40553"/>
                  <a:pt x="6314754" y="9782"/>
                  <a:pt x="6611112" y="0"/>
                </a:cubicBezTo>
                <a:cubicBezTo>
                  <a:pt x="6973004" y="-17646"/>
                  <a:pt x="7175490" y="18489"/>
                  <a:pt x="7461504" y="0"/>
                </a:cubicBezTo>
                <a:cubicBezTo>
                  <a:pt x="7746737" y="-34159"/>
                  <a:pt x="7962178" y="39853"/>
                  <a:pt x="8229600" y="0"/>
                </a:cubicBezTo>
                <a:cubicBezTo>
                  <a:pt x="8228796" y="5852"/>
                  <a:pt x="8229698" y="10429"/>
                  <a:pt x="8229600" y="18288"/>
                </a:cubicBezTo>
                <a:cubicBezTo>
                  <a:pt x="7944174" y="-29104"/>
                  <a:pt x="7795646" y="-34405"/>
                  <a:pt x="7461504" y="18288"/>
                </a:cubicBezTo>
                <a:cubicBezTo>
                  <a:pt x="7129776" y="51087"/>
                  <a:pt x="7082769" y="31446"/>
                  <a:pt x="6940296" y="18288"/>
                </a:cubicBezTo>
                <a:cubicBezTo>
                  <a:pt x="6799665" y="-15875"/>
                  <a:pt x="6652769" y="31783"/>
                  <a:pt x="6419088" y="18288"/>
                </a:cubicBezTo>
                <a:cubicBezTo>
                  <a:pt x="6143970" y="52275"/>
                  <a:pt x="5863165" y="-16531"/>
                  <a:pt x="5650992" y="18288"/>
                </a:cubicBezTo>
                <a:cubicBezTo>
                  <a:pt x="5419172" y="40606"/>
                  <a:pt x="5309448" y="-405"/>
                  <a:pt x="5129784" y="18288"/>
                </a:cubicBezTo>
                <a:cubicBezTo>
                  <a:pt x="4947928" y="26023"/>
                  <a:pt x="4795021" y="5860"/>
                  <a:pt x="4690872" y="18288"/>
                </a:cubicBezTo>
                <a:cubicBezTo>
                  <a:pt x="4564358" y="-9579"/>
                  <a:pt x="4295485" y="-25280"/>
                  <a:pt x="4087368" y="18288"/>
                </a:cubicBezTo>
                <a:cubicBezTo>
                  <a:pt x="3871704" y="40406"/>
                  <a:pt x="3732927" y="-10898"/>
                  <a:pt x="3401568" y="18288"/>
                </a:cubicBezTo>
                <a:cubicBezTo>
                  <a:pt x="3075889" y="19660"/>
                  <a:pt x="3025898" y="44400"/>
                  <a:pt x="2798064" y="18288"/>
                </a:cubicBezTo>
                <a:cubicBezTo>
                  <a:pt x="2581856" y="-20869"/>
                  <a:pt x="2428311" y="-4900"/>
                  <a:pt x="2276856" y="18288"/>
                </a:cubicBezTo>
                <a:cubicBezTo>
                  <a:pt x="2098246" y="53283"/>
                  <a:pt x="1737531" y="55959"/>
                  <a:pt x="1426464" y="18288"/>
                </a:cubicBezTo>
                <a:cubicBezTo>
                  <a:pt x="1104708" y="26489"/>
                  <a:pt x="1006595" y="15928"/>
                  <a:pt x="740664" y="18288"/>
                </a:cubicBezTo>
                <a:cubicBezTo>
                  <a:pt x="480378" y="33084"/>
                  <a:pt x="202592" y="-12357"/>
                  <a:pt x="0" y="18288"/>
                </a:cubicBezTo>
                <a:cubicBezTo>
                  <a:pt x="888" y="9601"/>
                  <a:pt x="860" y="415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6C4A34D-715C-A6FD-9F0C-FDD38C3F4683}"/>
              </a:ext>
            </a:extLst>
          </p:cNvPr>
          <p:cNvPicPr>
            <a:picLocks noChangeAspect="1"/>
          </p:cNvPicPr>
          <p:nvPr/>
        </p:nvPicPr>
        <p:blipFill rotWithShape="1">
          <a:blip r:embed="rId5"/>
          <a:srcRect l="33446" r="30476" b="-1"/>
          <a:stretch/>
        </p:blipFill>
        <p:spPr>
          <a:xfrm>
            <a:off x="5756743" y="2093976"/>
            <a:ext cx="2955798" cy="4096512"/>
          </a:xfrm>
          <a:prstGeom prst="rect">
            <a:avLst/>
          </a:prstGeom>
        </p:spPr>
      </p:pic>
      <p:graphicFrame>
        <p:nvGraphicFramePr>
          <p:cNvPr id="17" name="Content Placeholder 2">
            <a:extLst>
              <a:ext uri="{FF2B5EF4-FFF2-40B4-BE49-F238E27FC236}">
                <a16:creationId xmlns:a16="http://schemas.microsoft.com/office/drawing/2014/main" id="{FA0BF620-F739-6D98-F08B-647A02694E2C}"/>
              </a:ext>
            </a:extLst>
          </p:cNvPr>
          <p:cNvGraphicFramePr/>
          <p:nvPr>
            <p:extLst>
              <p:ext uri="{D42A27DB-BD31-4B8C-83A1-F6EECF244321}">
                <p14:modId xmlns:p14="http://schemas.microsoft.com/office/powerpoint/2010/main" val="830672910"/>
              </p:ext>
            </p:extLst>
          </p:nvPr>
        </p:nvGraphicFramePr>
        <p:xfrm>
          <a:off x="429369" y="2071316"/>
          <a:ext cx="5035164" cy="411917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5" name="Audio 4">
            <a:hlinkClick r:id="" action="ppaction://media"/>
            <a:extLst>
              <a:ext uri="{FF2B5EF4-FFF2-40B4-BE49-F238E27FC236}">
                <a16:creationId xmlns:a16="http://schemas.microsoft.com/office/drawing/2014/main" id="{3FF1C47F-56E4-FE39-8BC0-61BE9167BF22}"/>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6589"/>
    </mc:Choice>
    <mc:Fallback xmlns="">
      <p:transition spd="slow" advTm="465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9369" y="238539"/>
            <a:ext cx="8263890" cy="1434415"/>
          </a:xfrm>
        </p:spPr>
        <p:txBody>
          <a:bodyPr anchor="b">
            <a:normAutofit/>
          </a:bodyPr>
          <a:lstStyle/>
          <a:p>
            <a:r>
              <a:rPr lang="en-US" sz="4700" b="1"/>
              <a:t>Facilitative Responses</a:t>
            </a:r>
          </a:p>
        </p:txBody>
      </p:sp>
      <p:sp>
        <p:nvSpPr>
          <p:cNvPr id="2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 name="connsiteX0" fmla="*/ 0 w 8229600"/>
              <a:gd name="connsiteY0" fmla="*/ 0 h 18288"/>
              <a:gd name="connsiteX1" fmla="*/ 521208 w 8229600"/>
              <a:gd name="connsiteY1" fmla="*/ 0 h 18288"/>
              <a:gd name="connsiteX2" fmla="*/ 960120 w 8229600"/>
              <a:gd name="connsiteY2" fmla="*/ 0 h 18288"/>
              <a:gd name="connsiteX3" fmla="*/ 1481328 w 8229600"/>
              <a:gd name="connsiteY3" fmla="*/ 0 h 18288"/>
              <a:gd name="connsiteX4" fmla="*/ 2167128 w 8229600"/>
              <a:gd name="connsiteY4" fmla="*/ 0 h 18288"/>
              <a:gd name="connsiteX5" fmla="*/ 2935224 w 8229600"/>
              <a:gd name="connsiteY5" fmla="*/ 0 h 18288"/>
              <a:gd name="connsiteX6" fmla="*/ 3785616 w 8229600"/>
              <a:gd name="connsiteY6" fmla="*/ 0 h 18288"/>
              <a:gd name="connsiteX7" fmla="*/ 4636008 w 8229600"/>
              <a:gd name="connsiteY7" fmla="*/ 0 h 18288"/>
              <a:gd name="connsiteX8" fmla="*/ 5239512 w 8229600"/>
              <a:gd name="connsiteY8" fmla="*/ 0 h 18288"/>
              <a:gd name="connsiteX9" fmla="*/ 6007608 w 8229600"/>
              <a:gd name="connsiteY9" fmla="*/ 0 h 18288"/>
              <a:gd name="connsiteX10" fmla="*/ 6693408 w 8229600"/>
              <a:gd name="connsiteY10" fmla="*/ 0 h 18288"/>
              <a:gd name="connsiteX11" fmla="*/ 7296912 w 8229600"/>
              <a:gd name="connsiteY11" fmla="*/ 0 h 18288"/>
              <a:gd name="connsiteX12" fmla="*/ 8229600 w 8229600"/>
              <a:gd name="connsiteY12" fmla="*/ 0 h 18288"/>
              <a:gd name="connsiteX13" fmla="*/ 8229600 w 8229600"/>
              <a:gd name="connsiteY13" fmla="*/ 18288 h 18288"/>
              <a:gd name="connsiteX14" fmla="*/ 7626096 w 8229600"/>
              <a:gd name="connsiteY14" fmla="*/ 18288 h 18288"/>
              <a:gd name="connsiteX15" fmla="*/ 7022592 w 8229600"/>
              <a:gd name="connsiteY15" fmla="*/ 18288 h 18288"/>
              <a:gd name="connsiteX16" fmla="*/ 6172200 w 8229600"/>
              <a:gd name="connsiteY16" fmla="*/ 18288 h 18288"/>
              <a:gd name="connsiteX17" fmla="*/ 5650992 w 8229600"/>
              <a:gd name="connsiteY17" fmla="*/ 18288 h 18288"/>
              <a:gd name="connsiteX18" fmla="*/ 4882896 w 8229600"/>
              <a:gd name="connsiteY18" fmla="*/ 18288 h 18288"/>
              <a:gd name="connsiteX19" fmla="*/ 4443984 w 8229600"/>
              <a:gd name="connsiteY19" fmla="*/ 18288 h 18288"/>
              <a:gd name="connsiteX20" fmla="*/ 3758184 w 8229600"/>
              <a:gd name="connsiteY20" fmla="*/ 18288 h 18288"/>
              <a:gd name="connsiteX21" fmla="*/ 3236976 w 8229600"/>
              <a:gd name="connsiteY21" fmla="*/ 18288 h 18288"/>
              <a:gd name="connsiteX22" fmla="*/ 2386584 w 8229600"/>
              <a:gd name="connsiteY22" fmla="*/ 18288 h 18288"/>
              <a:gd name="connsiteX23" fmla="*/ 1947672 w 8229600"/>
              <a:gd name="connsiteY23" fmla="*/ 18288 h 18288"/>
              <a:gd name="connsiteX24" fmla="*/ 1261872 w 8229600"/>
              <a:gd name="connsiteY24" fmla="*/ 18288 h 18288"/>
              <a:gd name="connsiteX25" fmla="*/ 822960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15278" y="6969"/>
                  <a:pt x="340572" y="21894"/>
                  <a:pt x="521208" y="0"/>
                </a:cubicBezTo>
                <a:cubicBezTo>
                  <a:pt x="745939" y="29643"/>
                  <a:pt x="1127486" y="-40512"/>
                  <a:pt x="1371600" y="0"/>
                </a:cubicBezTo>
                <a:cubicBezTo>
                  <a:pt x="1567490" y="28416"/>
                  <a:pt x="1945702" y="13075"/>
                  <a:pt x="2221992" y="0"/>
                </a:cubicBezTo>
                <a:cubicBezTo>
                  <a:pt x="2446218" y="-17340"/>
                  <a:pt x="2853686" y="-7924"/>
                  <a:pt x="3072384" y="0"/>
                </a:cubicBezTo>
                <a:cubicBezTo>
                  <a:pt x="3286960" y="20656"/>
                  <a:pt x="3324417" y="20174"/>
                  <a:pt x="3511296" y="0"/>
                </a:cubicBezTo>
                <a:cubicBezTo>
                  <a:pt x="3710690" y="-39182"/>
                  <a:pt x="3945457" y="-64074"/>
                  <a:pt x="4114800" y="0"/>
                </a:cubicBezTo>
                <a:cubicBezTo>
                  <a:pt x="4336079" y="28138"/>
                  <a:pt x="4420759" y="12117"/>
                  <a:pt x="4553712" y="0"/>
                </a:cubicBezTo>
                <a:cubicBezTo>
                  <a:pt x="4688252" y="-2224"/>
                  <a:pt x="5047430" y="19664"/>
                  <a:pt x="5239512" y="0"/>
                </a:cubicBezTo>
                <a:cubicBezTo>
                  <a:pt x="5424392" y="-49610"/>
                  <a:pt x="5708717" y="13540"/>
                  <a:pt x="5843016" y="0"/>
                </a:cubicBezTo>
                <a:cubicBezTo>
                  <a:pt x="6005788" y="32949"/>
                  <a:pt x="6198255" y="37080"/>
                  <a:pt x="6611112" y="0"/>
                </a:cubicBezTo>
                <a:cubicBezTo>
                  <a:pt x="6954152" y="635"/>
                  <a:pt x="7244390" y="18057"/>
                  <a:pt x="7461504" y="0"/>
                </a:cubicBezTo>
                <a:cubicBezTo>
                  <a:pt x="7693790" y="9882"/>
                  <a:pt x="7984486" y="17646"/>
                  <a:pt x="8229600" y="0"/>
                </a:cubicBezTo>
                <a:cubicBezTo>
                  <a:pt x="8228428" y="6016"/>
                  <a:pt x="8229853" y="9684"/>
                  <a:pt x="8229600" y="18288"/>
                </a:cubicBezTo>
                <a:cubicBezTo>
                  <a:pt x="7945777" y="19945"/>
                  <a:pt x="7812308" y="-8511"/>
                  <a:pt x="7461504" y="18288"/>
                </a:cubicBezTo>
                <a:cubicBezTo>
                  <a:pt x="7129391" y="53185"/>
                  <a:pt x="7087333" y="41906"/>
                  <a:pt x="6940296" y="18288"/>
                </a:cubicBezTo>
                <a:cubicBezTo>
                  <a:pt x="6810862" y="-23020"/>
                  <a:pt x="6701312" y="19361"/>
                  <a:pt x="6419088" y="18288"/>
                </a:cubicBezTo>
                <a:cubicBezTo>
                  <a:pt x="6152777" y="18855"/>
                  <a:pt x="5868611" y="48802"/>
                  <a:pt x="5650992" y="18288"/>
                </a:cubicBezTo>
                <a:cubicBezTo>
                  <a:pt x="5439747" y="15250"/>
                  <a:pt x="5334901" y="-1044"/>
                  <a:pt x="5129784" y="18288"/>
                </a:cubicBezTo>
                <a:cubicBezTo>
                  <a:pt x="4955906" y="40458"/>
                  <a:pt x="4793216" y="33888"/>
                  <a:pt x="4690872" y="18288"/>
                </a:cubicBezTo>
                <a:cubicBezTo>
                  <a:pt x="4552374" y="31087"/>
                  <a:pt x="4318742" y="6248"/>
                  <a:pt x="4087368" y="18288"/>
                </a:cubicBezTo>
                <a:cubicBezTo>
                  <a:pt x="3849418" y="32625"/>
                  <a:pt x="3751577" y="29688"/>
                  <a:pt x="3401568" y="18288"/>
                </a:cubicBezTo>
                <a:cubicBezTo>
                  <a:pt x="3067953" y="20409"/>
                  <a:pt x="3012425" y="26879"/>
                  <a:pt x="2798064" y="18288"/>
                </a:cubicBezTo>
                <a:cubicBezTo>
                  <a:pt x="2565154" y="16520"/>
                  <a:pt x="2426719" y="-31794"/>
                  <a:pt x="2276856" y="18288"/>
                </a:cubicBezTo>
                <a:cubicBezTo>
                  <a:pt x="2090980" y="4382"/>
                  <a:pt x="1702030" y="-8180"/>
                  <a:pt x="1426464" y="18288"/>
                </a:cubicBezTo>
                <a:cubicBezTo>
                  <a:pt x="1104481" y="69643"/>
                  <a:pt x="985013" y="-7690"/>
                  <a:pt x="740664" y="18288"/>
                </a:cubicBezTo>
                <a:cubicBezTo>
                  <a:pt x="507391" y="41643"/>
                  <a:pt x="191740" y="-11654"/>
                  <a:pt x="0" y="18288"/>
                </a:cubicBezTo>
                <a:cubicBezTo>
                  <a:pt x="714" y="9707"/>
                  <a:pt x="1025" y="3120"/>
                  <a:pt x="0" y="0"/>
                </a:cubicBezTo>
                <a:close/>
              </a:path>
              <a:path w="8229600" h="18288" stroke="0" extrusionOk="0">
                <a:moveTo>
                  <a:pt x="0" y="0"/>
                </a:moveTo>
                <a:cubicBezTo>
                  <a:pt x="270709" y="-27213"/>
                  <a:pt x="397128" y="23656"/>
                  <a:pt x="521208" y="0"/>
                </a:cubicBezTo>
                <a:cubicBezTo>
                  <a:pt x="631319" y="-5947"/>
                  <a:pt x="842157" y="28261"/>
                  <a:pt x="960120" y="0"/>
                </a:cubicBezTo>
                <a:cubicBezTo>
                  <a:pt x="1077930" y="6549"/>
                  <a:pt x="1318669" y="-15893"/>
                  <a:pt x="1481328" y="0"/>
                </a:cubicBezTo>
                <a:cubicBezTo>
                  <a:pt x="1659104" y="-21090"/>
                  <a:pt x="1870243" y="69945"/>
                  <a:pt x="2167128" y="0"/>
                </a:cubicBezTo>
                <a:cubicBezTo>
                  <a:pt x="2460684" y="-5519"/>
                  <a:pt x="2753885" y="-62993"/>
                  <a:pt x="2935224" y="0"/>
                </a:cubicBezTo>
                <a:cubicBezTo>
                  <a:pt x="3115119" y="56580"/>
                  <a:pt x="3535280" y="40687"/>
                  <a:pt x="3785616" y="0"/>
                </a:cubicBezTo>
                <a:cubicBezTo>
                  <a:pt x="4057881" y="25645"/>
                  <a:pt x="4308335" y="-2666"/>
                  <a:pt x="4636008" y="0"/>
                </a:cubicBezTo>
                <a:cubicBezTo>
                  <a:pt x="4987152" y="19805"/>
                  <a:pt x="5025979" y="14149"/>
                  <a:pt x="5239512" y="0"/>
                </a:cubicBezTo>
                <a:cubicBezTo>
                  <a:pt x="5437586" y="211"/>
                  <a:pt x="5752721" y="5618"/>
                  <a:pt x="6007608" y="0"/>
                </a:cubicBezTo>
                <a:cubicBezTo>
                  <a:pt x="6280137" y="-5132"/>
                  <a:pt x="6386079" y="-21510"/>
                  <a:pt x="6693408" y="0"/>
                </a:cubicBezTo>
                <a:cubicBezTo>
                  <a:pt x="6986580" y="4991"/>
                  <a:pt x="7015252" y="-18088"/>
                  <a:pt x="7296912" y="0"/>
                </a:cubicBezTo>
                <a:cubicBezTo>
                  <a:pt x="7569796" y="10390"/>
                  <a:pt x="7895472" y="71473"/>
                  <a:pt x="8229600" y="0"/>
                </a:cubicBezTo>
                <a:cubicBezTo>
                  <a:pt x="8230227" y="7450"/>
                  <a:pt x="8228885" y="11999"/>
                  <a:pt x="8229600" y="18288"/>
                </a:cubicBezTo>
                <a:cubicBezTo>
                  <a:pt x="8094333" y="-5252"/>
                  <a:pt x="7850928" y="37448"/>
                  <a:pt x="7626096" y="18288"/>
                </a:cubicBezTo>
                <a:cubicBezTo>
                  <a:pt x="7448378" y="-569"/>
                  <a:pt x="7315174" y="-1844"/>
                  <a:pt x="7022592" y="18288"/>
                </a:cubicBezTo>
                <a:cubicBezTo>
                  <a:pt x="6686163" y="50499"/>
                  <a:pt x="6352629" y="23510"/>
                  <a:pt x="6172200" y="18288"/>
                </a:cubicBezTo>
                <a:cubicBezTo>
                  <a:pt x="6015590" y="42345"/>
                  <a:pt x="5770309" y="21278"/>
                  <a:pt x="5650992" y="18288"/>
                </a:cubicBezTo>
                <a:cubicBezTo>
                  <a:pt x="5483975" y="12092"/>
                  <a:pt x="5165324" y="68948"/>
                  <a:pt x="4882896" y="18288"/>
                </a:cubicBezTo>
                <a:cubicBezTo>
                  <a:pt x="4568934" y="7053"/>
                  <a:pt x="4556334" y="27676"/>
                  <a:pt x="4443984" y="18288"/>
                </a:cubicBezTo>
                <a:cubicBezTo>
                  <a:pt x="4320775" y="10576"/>
                  <a:pt x="4034988" y="-3490"/>
                  <a:pt x="3758184" y="18288"/>
                </a:cubicBezTo>
                <a:cubicBezTo>
                  <a:pt x="3445155" y="-998"/>
                  <a:pt x="3367892" y="13824"/>
                  <a:pt x="3236976" y="18288"/>
                </a:cubicBezTo>
                <a:cubicBezTo>
                  <a:pt x="3093796" y="26408"/>
                  <a:pt x="2635824" y="24132"/>
                  <a:pt x="2386584" y="18288"/>
                </a:cubicBezTo>
                <a:cubicBezTo>
                  <a:pt x="2139815" y="-3297"/>
                  <a:pt x="2105958" y="25945"/>
                  <a:pt x="1947672" y="18288"/>
                </a:cubicBezTo>
                <a:cubicBezTo>
                  <a:pt x="1801011" y="-19911"/>
                  <a:pt x="1533636" y="14646"/>
                  <a:pt x="1261872" y="18288"/>
                </a:cubicBezTo>
                <a:cubicBezTo>
                  <a:pt x="989528" y="32227"/>
                  <a:pt x="1025848" y="14685"/>
                  <a:pt x="822960" y="18288"/>
                </a:cubicBezTo>
                <a:cubicBezTo>
                  <a:pt x="653456" y="20956"/>
                  <a:pt x="304027" y="8001"/>
                  <a:pt x="0" y="18288"/>
                </a:cubicBezTo>
                <a:cubicBezTo>
                  <a:pt x="-27" y="11611"/>
                  <a:pt x="-1713" y="5475"/>
                  <a:pt x="0" y="0"/>
                </a:cubicBezTo>
                <a:close/>
              </a:path>
              <a:path w="8229600" h="18288" fill="none" stroke="0" extrusionOk="0">
                <a:moveTo>
                  <a:pt x="0" y="0"/>
                </a:moveTo>
                <a:cubicBezTo>
                  <a:pt x="205130" y="6064"/>
                  <a:pt x="324007" y="6684"/>
                  <a:pt x="521208" y="0"/>
                </a:cubicBezTo>
                <a:cubicBezTo>
                  <a:pt x="695888" y="-14632"/>
                  <a:pt x="1101879" y="6017"/>
                  <a:pt x="1371600" y="0"/>
                </a:cubicBezTo>
                <a:cubicBezTo>
                  <a:pt x="1622968" y="4691"/>
                  <a:pt x="1936552" y="-7433"/>
                  <a:pt x="2221992" y="0"/>
                </a:cubicBezTo>
                <a:cubicBezTo>
                  <a:pt x="2498663" y="51226"/>
                  <a:pt x="2885875" y="-8757"/>
                  <a:pt x="3072384" y="0"/>
                </a:cubicBezTo>
                <a:cubicBezTo>
                  <a:pt x="3288944" y="24235"/>
                  <a:pt x="3331110" y="5443"/>
                  <a:pt x="3511296" y="0"/>
                </a:cubicBezTo>
                <a:cubicBezTo>
                  <a:pt x="3687973" y="-19690"/>
                  <a:pt x="3901025" y="-20092"/>
                  <a:pt x="4114800" y="0"/>
                </a:cubicBezTo>
                <a:cubicBezTo>
                  <a:pt x="4336102" y="32988"/>
                  <a:pt x="4416982" y="-5831"/>
                  <a:pt x="4553712" y="0"/>
                </a:cubicBezTo>
                <a:cubicBezTo>
                  <a:pt x="4674310" y="-5056"/>
                  <a:pt x="5080160" y="-12181"/>
                  <a:pt x="5239512" y="0"/>
                </a:cubicBezTo>
                <a:cubicBezTo>
                  <a:pt x="5419031" y="-38513"/>
                  <a:pt x="5691629" y="2226"/>
                  <a:pt x="5843016" y="0"/>
                </a:cubicBezTo>
                <a:cubicBezTo>
                  <a:pt x="5978317" y="-40553"/>
                  <a:pt x="6314754" y="9782"/>
                  <a:pt x="6611112" y="0"/>
                </a:cubicBezTo>
                <a:cubicBezTo>
                  <a:pt x="6973004" y="-17646"/>
                  <a:pt x="7175490" y="18489"/>
                  <a:pt x="7461504" y="0"/>
                </a:cubicBezTo>
                <a:cubicBezTo>
                  <a:pt x="7746737" y="-34159"/>
                  <a:pt x="7962178" y="39853"/>
                  <a:pt x="8229600" y="0"/>
                </a:cubicBezTo>
                <a:cubicBezTo>
                  <a:pt x="8228796" y="5852"/>
                  <a:pt x="8229698" y="10429"/>
                  <a:pt x="8229600" y="18288"/>
                </a:cubicBezTo>
                <a:cubicBezTo>
                  <a:pt x="7944174" y="-29104"/>
                  <a:pt x="7795646" y="-34405"/>
                  <a:pt x="7461504" y="18288"/>
                </a:cubicBezTo>
                <a:cubicBezTo>
                  <a:pt x="7129776" y="51087"/>
                  <a:pt x="7082769" y="31446"/>
                  <a:pt x="6940296" y="18288"/>
                </a:cubicBezTo>
                <a:cubicBezTo>
                  <a:pt x="6799665" y="-15875"/>
                  <a:pt x="6652769" y="31783"/>
                  <a:pt x="6419088" y="18288"/>
                </a:cubicBezTo>
                <a:cubicBezTo>
                  <a:pt x="6143970" y="52275"/>
                  <a:pt x="5863165" y="-16531"/>
                  <a:pt x="5650992" y="18288"/>
                </a:cubicBezTo>
                <a:cubicBezTo>
                  <a:pt x="5419172" y="40606"/>
                  <a:pt x="5309448" y="-405"/>
                  <a:pt x="5129784" y="18288"/>
                </a:cubicBezTo>
                <a:cubicBezTo>
                  <a:pt x="4947928" y="26023"/>
                  <a:pt x="4795021" y="5860"/>
                  <a:pt x="4690872" y="18288"/>
                </a:cubicBezTo>
                <a:cubicBezTo>
                  <a:pt x="4564358" y="-9579"/>
                  <a:pt x="4295485" y="-25280"/>
                  <a:pt x="4087368" y="18288"/>
                </a:cubicBezTo>
                <a:cubicBezTo>
                  <a:pt x="3871704" y="40406"/>
                  <a:pt x="3732927" y="-10898"/>
                  <a:pt x="3401568" y="18288"/>
                </a:cubicBezTo>
                <a:cubicBezTo>
                  <a:pt x="3075889" y="19660"/>
                  <a:pt x="3025898" y="44400"/>
                  <a:pt x="2798064" y="18288"/>
                </a:cubicBezTo>
                <a:cubicBezTo>
                  <a:pt x="2581856" y="-20869"/>
                  <a:pt x="2428311" y="-4900"/>
                  <a:pt x="2276856" y="18288"/>
                </a:cubicBezTo>
                <a:cubicBezTo>
                  <a:pt x="2098246" y="53283"/>
                  <a:pt x="1737531" y="55959"/>
                  <a:pt x="1426464" y="18288"/>
                </a:cubicBezTo>
                <a:cubicBezTo>
                  <a:pt x="1104708" y="26489"/>
                  <a:pt x="1006595" y="15928"/>
                  <a:pt x="740664" y="18288"/>
                </a:cubicBezTo>
                <a:cubicBezTo>
                  <a:pt x="480378" y="33084"/>
                  <a:pt x="202592" y="-12357"/>
                  <a:pt x="0" y="18288"/>
                </a:cubicBezTo>
                <a:cubicBezTo>
                  <a:pt x="888" y="9601"/>
                  <a:pt x="860" y="415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79AA0446-BDA7-B9F6-7990-ECCE19387AEE}"/>
              </a:ext>
            </a:extLst>
          </p:cNvPr>
          <p:cNvGraphicFramePr>
            <a:graphicFrameLocks noGrp="1"/>
          </p:cNvGraphicFramePr>
          <p:nvPr>
            <p:ph idx="1"/>
            <p:extLst>
              <p:ext uri="{D42A27DB-BD31-4B8C-83A1-F6EECF244321}">
                <p14:modId xmlns:p14="http://schemas.microsoft.com/office/powerpoint/2010/main" val="413534227"/>
              </p:ext>
            </p:extLst>
          </p:nvPr>
        </p:nvGraphicFramePr>
        <p:xfrm>
          <a:off x="429369" y="2071316"/>
          <a:ext cx="5035164" cy="411917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Picture 5">
            <a:extLst>
              <a:ext uri="{FF2B5EF4-FFF2-40B4-BE49-F238E27FC236}">
                <a16:creationId xmlns:a16="http://schemas.microsoft.com/office/drawing/2014/main" id="{2EE524B5-80F9-DB92-64C3-F1BDD48DB9DF}"/>
              </a:ext>
            </a:extLst>
          </p:cNvPr>
          <p:cNvPicPr>
            <a:picLocks noChangeAspect="1"/>
          </p:cNvPicPr>
          <p:nvPr/>
        </p:nvPicPr>
        <p:blipFill>
          <a:blip r:embed="rId10"/>
          <a:stretch>
            <a:fillRect/>
          </a:stretch>
        </p:blipFill>
        <p:spPr>
          <a:xfrm>
            <a:off x="5724128" y="2564904"/>
            <a:ext cx="2342381" cy="3167676"/>
          </a:xfrm>
          <a:prstGeom prst="rect">
            <a:avLst/>
          </a:prstGeom>
        </p:spPr>
      </p:pic>
      <p:pic>
        <p:nvPicPr>
          <p:cNvPr id="4" name="Audio 3">
            <a:hlinkClick r:id="" action="ppaction://media"/>
            <a:extLst>
              <a:ext uri="{FF2B5EF4-FFF2-40B4-BE49-F238E27FC236}">
                <a16:creationId xmlns:a16="http://schemas.microsoft.com/office/drawing/2014/main" id="{06002444-4174-7904-B79C-83BF15DE6D5A}"/>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5211"/>
    </mc:Choice>
    <mc:Fallback xmlns="">
      <p:transition spd="slow" advTm="352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19">
            <a:extLst>
              <a:ext uri="{FF2B5EF4-FFF2-40B4-BE49-F238E27FC236}">
                <a16:creationId xmlns:a16="http://schemas.microsoft.com/office/drawing/2014/main" id="{435ADAF7-9BEB-4FA3-AE9F-4CF47620EB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374735" y="431212"/>
            <a:ext cx="2565229" cy="1906317"/>
          </a:xfrm>
        </p:spPr>
        <p:txBody>
          <a:bodyPr>
            <a:normAutofit/>
          </a:bodyPr>
          <a:lstStyle/>
          <a:p>
            <a:r>
              <a:rPr lang="en-US" sz="2400" b="1"/>
              <a:t>Facilitative Responses</a:t>
            </a:r>
          </a:p>
        </p:txBody>
      </p:sp>
      <p:sp>
        <p:nvSpPr>
          <p:cNvPr id="27" name="Rectangle 21">
            <a:extLst>
              <a:ext uri="{FF2B5EF4-FFF2-40B4-BE49-F238E27FC236}">
                <a16:creationId xmlns:a16="http://schemas.microsoft.com/office/drawing/2014/main" id="{57BB0BA7-0383-4937-8874-B01AAA08E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68743"/>
            <a:ext cx="3232716" cy="4089257"/>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986471A-AA7B-8D76-E2A0-03CA0C312FE5}"/>
              </a:ext>
            </a:extLst>
          </p:cNvPr>
          <p:cNvPicPr>
            <a:picLocks noChangeAspect="1"/>
          </p:cNvPicPr>
          <p:nvPr/>
        </p:nvPicPr>
        <p:blipFill>
          <a:blip r:embed="rId5"/>
          <a:stretch>
            <a:fillRect/>
          </a:stretch>
        </p:blipFill>
        <p:spPr>
          <a:xfrm>
            <a:off x="264452" y="3913740"/>
            <a:ext cx="2703812" cy="1799263"/>
          </a:xfrm>
          <a:prstGeom prst="rect">
            <a:avLst/>
          </a:prstGeom>
        </p:spPr>
      </p:pic>
      <p:sp>
        <p:nvSpPr>
          <p:cNvPr id="28" name="Rectangle 23">
            <a:extLst>
              <a:ext uri="{FF2B5EF4-FFF2-40B4-BE49-F238E27FC236}">
                <a16:creationId xmlns:a16="http://schemas.microsoft.com/office/drawing/2014/main" id="{ACD3AB31-A71C-4414-BA05-CF667CBA3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89945" y="3404996"/>
            <a:ext cx="6858002" cy="4800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graphicFrame>
        <p:nvGraphicFramePr>
          <p:cNvPr id="5" name="Content Placeholder 2">
            <a:extLst>
              <a:ext uri="{FF2B5EF4-FFF2-40B4-BE49-F238E27FC236}">
                <a16:creationId xmlns:a16="http://schemas.microsoft.com/office/drawing/2014/main" id="{E96931CB-C873-901E-E2AE-7875C37B2866}"/>
              </a:ext>
            </a:extLst>
          </p:cNvPr>
          <p:cNvGraphicFramePr>
            <a:graphicFrameLocks noGrp="1"/>
          </p:cNvGraphicFramePr>
          <p:nvPr>
            <p:ph idx="1"/>
            <p:extLst>
              <p:ext uri="{D42A27DB-BD31-4B8C-83A1-F6EECF244321}">
                <p14:modId xmlns:p14="http://schemas.microsoft.com/office/powerpoint/2010/main" val="1616114995"/>
              </p:ext>
            </p:extLst>
          </p:nvPr>
        </p:nvGraphicFramePr>
        <p:xfrm>
          <a:off x="4020132" y="678955"/>
          <a:ext cx="4189836" cy="540974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6" name="Audio 5">
            <a:hlinkClick r:id="" action="ppaction://media"/>
            <a:extLst>
              <a:ext uri="{FF2B5EF4-FFF2-40B4-BE49-F238E27FC236}">
                <a16:creationId xmlns:a16="http://schemas.microsoft.com/office/drawing/2014/main" id="{6B93AA33-4ADC-0A06-CCDF-66EF91EFA44B}"/>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4429"/>
    </mc:Choice>
    <mc:Fallback xmlns="">
      <p:transition spd="slow" advTm="444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4" name="Rectangle 133">
            <a:extLst>
              <a:ext uri="{FF2B5EF4-FFF2-40B4-BE49-F238E27FC236}">
                <a16:creationId xmlns:a16="http://schemas.microsoft.com/office/drawing/2014/main" id="{2E833CE5-4546-483D-8098-A89951C88E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3922131" y="552160"/>
            <a:ext cx="4385836" cy="1046671"/>
          </a:xfrm>
        </p:spPr>
        <p:txBody>
          <a:bodyPr>
            <a:normAutofit/>
          </a:bodyPr>
          <a:lstStyle/>
          <a:p>
            <a:r>
              <a:rPr lang="en-US" sz="2400" b="1"/>
              <a:t>Facilitative Responses</a:t>
            </a:r>
            <a:endParaRPr lang="en-US" sz="2400" b="1">
              <a:cs typeface="Calibri"/>
            </a:endParaRPr>
          </a:p>
        </p:txBody>
      </p:sp>
      <p:sp>
        <p:nvSpPr>
          <p:cNvPr id="136" name="Rectangle 135">
            <a:extLst>
              <a:ext uri="{FF2B5EF4-FFF2-40B4-BE49-F238E27FC236}">
                <a16:creationId xmlns:a16="http://schemas.microsoft.com/office/drawing/2014/main" id="{8587DE20-364E-4BE1-B603-E62BB8A63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3266839" cy="685800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E98382B-3C66-97FC-CF4A-CCA75A856A65}"/>
              </a:ext>
            </a:extLst>
          </p:cNvPr>
          <p:cNvPicPr>
            <a:picLocks noChangeAspect="1"/>
          </p:cNvPicPr>
          <p:nvPr/>
        </p:nvPicPr>
        <p:blipFill>
          <a:blip r:embed="rId5"/>
          <a:stretch>
            <a:fillRect/>
          </a:stretch>
        </p:blipFill>
        <p:spPr>
          <a:xfrm>
            <a:off x="216419" y="1980086"/>
            <a:ext cx="2833999" cy="2897827"/>
          </a:xfrm>
          <a:prstGeom prst="rect">
            <a:avLst/>
          </a:prstGeom>
        </p:spPr>
      </p:pic>
      <p:sp>
        <p:nvSpPr>
          <p:cNvPr id="138" name="Rectangle 137">
            <a:extLst>
              <a:ext uri="{FF2B5EF4-FFF2-40B4-BE49-F238E27FC236}">
                <a16:creationId xmlns:a16="http://schemas.microsoft.com/office/drawing/2014/main" id="{CD84038B-4A56-439B-A184-79B2D45066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184863" y="1982602"/>
            <a:ext cx="595503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 name="Content Placeholder 2"/>
          <p:cNvSpPr>
            <a:spLocks noGrp="1"/>
          </p:cNvSpPr>
          <p:nvPr>
            <p:ph idx="1"/>
          </p:nvPr>
        </p:nvSpPr>
        <p:spPr>
          <a:xfrm>
            <a:off x="3922132" y="2551558"/>
            <a:ext cx="4385835" cy="3347879"/>
          </a:xfrm>
        </p:spPr>
        <p:txBody>
          <a:bodyPr anchor="ctr">
            <a:normAutofit/>
          </a:bodyPr>
          <a:lstStyle/>
          <a:p>
            <a:pPr>
              <a:buNone/>
            </a:pPr>
            <a:r>
              <a:rPr lang="en-US" sz="1700" b="1"/>
              <a:t>   Open ended Questions</a:t>
            </a:r>
            <a:r>
              <a:rPr lang="en-US" sz="2400" b="1"/>
              <a:t>: </a:t>
            </a:r>
          </a:p>
          <a:p>
            <a:pPr>
              <a:buNone/>
            </a:pPr>
            <a:r>
              <a:rPr lang="en-US" sz="2400"/>
              <a:t> “So how do you think you will deal with that?’’ </a:t>
            </a:r>
          </a:p>
          <a:p>
            <a:pPr>
              <a:buNone/>
            </a:pPr>
            <a:r>
              <a:rPr lang="en-US" sz="2400"/>
              <a:t> “What do you think should be done about this situation?” </a:t>
            </a:r>
          </a:p>
          <a:p>
            <a:pPr>
              <a:buNone/>
            </a:pPr>
            <a:r>
              <a:rPr lang="en-US" sz="2400"/>
              <a:t>“You strike me as someone who has an interest in computers, is there a program for that?</a:t>
            </a:r>
          </a:p>
        </p:txBody>
      </p:sp>
      <p:pic>
        <p:nvPicPr>
          <p:cNvPr id="6" name="Audio 5">
            <a:hlinkClick r:id="" action="ppaction://media"/>
            <a:extLst>
              <a:ext uri="{FF2B5EF4-FFF2-40B4-BE49-F238E27FC236}">
                <a16:creationId xmlns:a16="http://schemas.microsoft.com/office/drawing/2014/main" id="{3411FD74-C634-4CF7-3C27-394DC2497BB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1480"/>
    </mc:Choice>
    <mc:Fallback xmlns="">
      <p:transition spd="slow" advTm="414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24">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29596" y="350674"/>
            <a:ext cx="3992787" cy="986851"/>
          </a:xfrm>
        </p:spPr>
        <p:txBody>
          <a:bodyPr anchor="b">
            <a:normAutofit fontScale="90000"/>
          </a:bodyPr>
          <a:lstStyle/>
          <a:p>
            <a:pPr algn="l"/>
            <a:r>
              <a:rPr lang="en-US" sz="3500" b="1"/>
              <a:t>RRDRJ</a:t>
            </a:r>
            <a:br>
              <a:rPr lang="en-US" sz="3500" b="1"/>
            </a:br>
            <a:r>
              <a:rPr lang="en-US" sz="3500" b="1"/>
              <a:t>Code of Ethics</a:t>
            </a:r>
          </a:p>
        </p:txBody>
      </p:sp>
      <p:sp>
        <p:nvSpPr>
          <p:cNvPr id="3" name="Content Placeholder 2"/>
          <p:cNvSpPr>
            <a:spLocks noGrp="1"/>
          </p:cNvSpPr>
          <p:nvPr>
            <p:ph idx="1"/>
          </p:nvPr>
        </p:nvSpPr>
        <p:spPr>
          <a:xfrm>
            <a:off x="954354" y="1503295"/>
            <a:ext cx="4553749" cy="5202856"/>
          </a:xfrm>
        </p:spPr>
        <p:txBody>
          <a:bodyPr anchor="t">
            <a:noAutofit/>
          </a:bodyPr>
          <a:lstStyle/>
          <a:p>
            <a:r>
              <a:rPr lang="en-US" sz="2400" b="1"/>
              <a:t>Self Determination</a:t>
            </a:r>
            <a:endParaRPr lang="en-US" sz="2400"/>
          </a:p>
          <a:p>
            <a:r>
              <a:rPr lang="en-US" sz="2400" b="1"/>
              <a:t>Impartiality</a:t>
            </a:r>
            <a:endParaRPr lang="en-US" sz="2400"/>
          </a:p>
          <a:p>
            <a:r>
              <a:rPr lang="en-US" sz="2400" b="1"/>
              <a:t>Conflict of Interest</a:t>
            </a:r>
            <a:endParaRPr lang="en-US" sz="2400"/>
          </a:p>
          <a:p>
            <a:r>
              <a:rPr lang="en-US" sz="2400" b="1"/>
              <a:t>Role Conflicts</a:t>
            </a:r>
            <a:endParaRPr lang="en-US" sz="2400"/>
          </a:p>
          <a:p>
            <a:r>
              <a:rPr lang="en-US" sz="2400" b="1"/>
              <a:t>Confidentiality</a:t>
            </a:r>
            <a:endParaRPr lang="en-US" sz="2400"/>
          </a:p>
          <a:p>
            <a:r>
              <a:rPr lang="en-US" sz="2400" b="1"/>
              <a:t>Competence </a:t>
            </a:r>
            <a:endParaRPr lang="en-US" sz="2400"/>
          </a:p>
          <a:p>
            <a:r>
              <a:rPr lang="en-US" sz="2400" b="1"/>
              <a:t>Integrity of Process</a:t>
            </a:r>
            <a:endParaRPr lang="en-US" sz="2400"/>
          </a:p>
          <a:p>
            <a:r>
              <a:rPr lang="en-US" sz="2400" b="1"/>
              <a:t>Co-facilitating</a:t>
            </a:r>
            <a:endParaRPr lang="en-US" sz="2400"/>
          </a:p>
          <a:p>
            <a:r>
              <a:rPr lang="en-US" sz="2400" b="1"/>
              <a:t>Respectful Inclusive Conduct</a:t>
            </a:r>
            <a:endParaRPr lang="en-US" sz="2400"/>
          </a:p>
          <a:p>
            <a:r>
              <a:rPr lang="en-US" sz="2400" b="1"/>
              <a:t>Transparency</a:t>
            </a:r>
            <a:endParaRPr lang="en-US" sz="2400"/>
          </a:p>
          <a:p>
            <a:r>
              <a:rPr lang="en-US" sz="2400" b="1"/>
              <a:t>Do No Harm</a:t>
            </a:r>
            <a:endParaRPr lang="en-US" sz="2400" b="1">
              <a:cs typeface="Calibri"/>
            </a:endParaRPr>
          </a:p>
          <a:p>
            <a:r>
              <a:rPr lang="en-US" sz="2400" b="1">
                <a:solidFill>
                  <a:srgbClr val="0070C0"/>
                </a:solidFill>
                <a:cs typeface="Calibri"/>
              </a:rPr>
              <a:t>wwwrrdrestorativejustice.ca</a:t>
            </a:r>
          </a:p>
          <a:p>
            <a:endParaRPr lang="en-US" sz="2400" b="1">
              <a:cs typeface="Calibri"/>
            </a:endParaRPr>
          </a:p>
        </p:txBody>
      </p:sp>
      <p:sp>
        <p:nvSpPr>
          <p:cNvPr id="47" name="Rectangle 26">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28">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30">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32">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2B7D8806-9307-1ECD-3822-212D8B0B6C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06975" y="1877078"/>
            <a:ext cx="3127897" cy="3135736"/>
          </a:xfrm>
          <a:prstGeom prst="rect">
            <a:avLst/>
          </a:prstGeom>
        </p:spPr>
      </p:pic>
      <p:pic>
        <p:nvPicPr>
          <p:cNvPr id="6" name="Audio 5">
            <a:hlinkClick r:id="" action="ppaction://media"/>
            <a:extLst>
              <a:ext uri="{FF2B5EF4-FFF2-40B4-BE49-F238E27FC236}">
                <a16:creationId xmlns:a16="http://schemas.microsoft.com/office/drawing/2014/main" id="{07E3D0BF-A414-4739-840F-B4BA9EA3155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86690"/>
    </mc:Choice>
    <mc:Fallback xmlns="">
      <p:transition spd="slow" advTm="866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5">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E4F8F1-686A-A751-E0D2-7A46D9B02964}"/>
              </a:ext>
            </a:extLst>
          </p:cNvPr>
          <p:cNvSpPr>
            <a:spLocks noGrp="1"/>
          </p:cNvSpPr>
          <p:nvPr>
            <p:ph type="title"/>
          </p:nvPr>
        </p:nvSpPr>
        <p:spPr>
          <a:xfrm>
            <a:off x="476250" y="640823"/>
            <a:ext cx="2563994" cy="5583148"/>
          </a:xfrm>
        </p:spPr>
        <p:txBody>
          <a:bodyPr anchor="ctr">
            <a:normAutofit/>
          </a:bodyPr>
          <a:lstStyle/>
          <a:p>
            <a:r>
              <a:rPr lang="en-CA" sz="4700"/>
              <a:t>Summing it up</a:t>
            </a:r>
          </a:p>
        </p:txBody>
      </p:sp>
      <p:sp>
        <p:nvSpPr>
          <p:cNvPr id="14"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44313" y="3465005"/>
            <a:ext cx="5410200" cy="13716"/>
          </a:xfrm>
          <a:custGeom>
            <a:avLst/>
            <a:gdLst>
              <a:gd name="connsiteX0" fmla="*/ 0 w 5410200"/>
              <a:gd name="connsiteY0" fmla="*/ 0 h 13716"/>
              <a:gd name="connsiteX1" fmla="*/ 568071 w 5410200"/>
              <a:gd name="connsiteY1" fmla="*/ 0 h 13716"/>
              <a:gd name="connsiteX2" fmla="*/ 1298448 w 5410200"/>
              <a:gd name="connsiteY2" fmla="*/ 0 h 13716"/>
              <a:gd name="connsiteX3" fmla="*/ 1920621 w 5410200"/>
              <a:gd name="connsiteY3" fmla="*/ 0 h 13716"/>
              <a:gd name="connsiteX4" fmla="*/ 2488692 w 5410200"/>
              <a:gd name="connsiteY4" fmla="*/ 0 h 13716"/>
              <a:gd name="connsiteX5" fmla="*/ 3219069 w 5410200"/>
              <a:gd name="connsiteY5" fmla="*/ 0 h 13716"/>
              <a:gd name="connsiteX6" fmla="*/ 3895344 w 5410200"/>
              <a:gd name="connsiteY6" fmla="*/ 0 h 13716"/>
              <a:gd name="connsiteX7" fmla="*/ 4571619 w 5410200"/>
              <a:gd name="connsiteY7" fmla="*/ 0 h 13716"/>
              <a:gd name="connsiteX8" fmla="*/ 5410200 w 5410200"/>
              <a:gd name="connsiteY8" fmla="*/ 0 h 13716"/>
              <a:gd name="connsiteX9" fmla="*/ 5410200 w 5410200"/>
              <a:gd name="connsiteY9" fmla="*/ 13716 h 13716"/>
              <a:gd name="connsiteX10" fmla="*/ 4842129 w 5410200"/>
              <a:gd name="connsiteY10" fmla="*/ 13716 h 13716"/>
              <a:gd name="connsiteX11" fmla="*/ 4328160 w 5410200"/>
              <a:gd name="connsiteY11" fmla="*/ 13716 h 13716"/>
              <a:gd name="connsiteX12" fmla="*/ 3597783 w 5410200"/>
              <a:gd name="connsiteY12" fmla="*/ 13716 h 13716"/>
              <a:gd name="connsiteX13" fmla="*/ 3029712 w 5410200"/>
              <a:gd name="connsiteY13" fmla="*/ 13716 h 13716"/>
              <a:gd name="connsiteX14" fmla="*/ 2299335 w 5410200"/>
              <a:gd name="connsiteY14" fmla="*/ 13716 h 13716"/>
              <a:gd name="connsiteX15" fmla="*/ 1514856 w 5410200"/>
              <a:gd name="connsiteY15" fmla="*/ 13716 h 13716"/>
              <a:gd name="connsiteX16" fmla="*/ 892683 w 5410200"/>
              <a:gd name="connsiteY16" fmla="*/ 13716 h 13716"/>
              <a:gd name="connsiteX17" fmla="*/ 0 w 5410200"/>
              <a:gd name="connsiteY17" fmla="*/ 13716 h 13716"/>
              <a:gd name="connsiteX18" fmla="*/ 0 w 5410200"/>
              <a:gd name="connsiteY18" fmla="*/ 0 h 13716"/>
              <a:gd name="connsiteX0" fmla="*/ 0 w 5410200"/>
              <a:gd name="connsiteY0" fmla="*/ 0 h 13716"/>
              <a:gd name="connsiteX1" fmla="*/ 622173 w 5410200"/>
              <a:gd name="connsiteY1" fmla="*/ 0 h 13716"/>
              <a:gd name="connsiteX2" fmla="*/ 1136142 w 5410200"/>
              <a:gd name="connsiteY2" fmla="*/ 0 h 13716"/>
              <a:gd name="connsiteX3" fmla="*/ 1920621 w 5410200"/>
              <a:gd name="connsiteY3" fmla="*/ 0 h 13716"/>
              <a:gd name="connsiteX4" fmla="*/ 2542794 w 5410200"/>
              <a:gd name="connsiteY4" fmla="*/ 0 h 13716"/>
              <a:gd name="connsiteX5" fmla="*/ 3164967 w 5410200"/>
              <a:gd name="connsiteY5" fmla="*/ 0 h 13716"/>
              <a:gd name="connsiteX6" fmla="*/ 3949446 w 5410200"/>
              <a:gd name="connsiteY6" fmla="*/ 0 h 13716"/>
              <a:gd name="connsiteX7" fmla="*/ 4517517 w 5410200"/>
              <a:gd name="connsiteY7" fmla="*/ 0 h 13716"/>
              <a:gd name="connsiteX8" fmla="*/ 5410200 w 5410200"/>
              <a:gd name="connsiteY8" fmla="*/ 0 h 13716"/>
              <a:gd name="connsiteX9" fmla="*/ 5410200 w 5410200"/>
              <a:gd name="connsiteY9" fmla="*/ 13716 h 13716"/>
              <a:gd name="connsiteX10" fmla="*/ 4842129 w 5410200"/>
              <a:gd name="connsiteY10" fmla="*/ 13716 h 13716"/>
              <a:gd name="connsiteX11" fmla="*/ 4165854 w 5410200"/>
              <a:gd name="connsiteY11" fmla="*/ 13716 h 13716"/>
              <a:gd name="connsiteX12" fmla="*/ 3543681 w 5410200"/>
              <a:gd name="connsiteY12" fmla="*/ 13716 h 13716"/>
              <a:gd name="connsiteX13" fmla="*/ 2759202 w 5410200"/>
              <a:gd name="connsiteY13" fmla="*/ 13716 h 13716"/>
              <a:gd name="connsiteX14" fmla="*/ 1974723 w 5410200"/>
              <a:gd name="connsiteY14" fmla="*/ 13716 h 13716"/>
              <a:gd name="connsiteX15" fmla="*/ 1406652 w 5410200"/>
              <a:gd name="connsiteY15" fmla="*/ 13716 h 13716"/>
              <a:gd name="connsiteX16" fmla="*/ 730377 w 5410200"/>
              <a:gd name="connsiteY16" fmla="*/ 13716 h 13716"/>
              <a:gd name="connsiteX17" fmla="*/ 0 w 5410200"/>
              <a:gd name="connsiteY17" fmla="*/ 13716 h 13716"/>
              <a:gd name="connsiteX18" fmla="*/ 0 w 5410200"/>
              <a:gd name="connsiteY18"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3716" fill="none" extrusionOk="0">
                <a:moveTo>
                  <a:pt x="0" y="0"/>
                </a:moveTo>
                <a:cubicBezTo>
                  <a:pt x="176940" y="8795"/>
                  <a:pt x="295530" y="-3818"/>
                  <a:pt x="568071" y="0"/>
                </a:cubicBezTo>
                <a:cubicBezTo>
                  <a:pt x="821049" y="-7814"/>
                  <a:pt x="977778" y="-9274"/>
                  <a:pt x="1298448" y="0"/>
                </a:cubicBezTo>
                <a:cubicBezTo>
                  <a:pt x="1590381" y="13044"/>
                  <a:pt x="1630605" y="-28"/>
                  <a:pt x="1920621" y="0"/>
                </a:cubicBezTo>
                <a:cubicBezTo>
                  <a:pt x="2206035" y="10386"/>
                  <a:pt x="2357755" y="-28028"/>
                  <a:pt x="2488692" y="0"/>
                </a:cubicBezTo>
                <a:cubicBezTo>
                  <a:pt x="2633521" y="25625"/>
                  <a:pt x="3022777" y="-45440"/>
                  <a:pt x="3219069" y="0"/>
                </a:cubicBezTo>
                <a:cubicBezTo>
                  <a:pt x="3460337" y="63290"/>
                  <a:pt x="3645640" y="26494"/>
                  <a:pt x="3895344" y="0"/>
                </a:cubicBezTo>
                <a:cubicBezTo>
                  <a:pt x="4126339" y="-535"/>
                  <a:pt x="4382665" y="-55222"/>
                  <a:pt x="4571619" y="0"/>
                </a:cubicBezTo>
                <a:cubicBezTo>
                  <a:pt x="4776405" y="-816"/>
                  <a:pt x="5201098" y="-43036"/>
                  <a:pt x="5410200" y="0"/>
                </a:cubicBezTo>
                <a:cubicBezTo>
                  <a:pt x="5409052" y="2649"/>
                  <a:pt x="5410186" y="9063"/>
                  <a:pt x="5410200" y="13716"/>
                </a:cubicBezTo>
                <a:cubicBezTo>
                  <a:pt x="5133704" y="5182"/>
                  <a:pt x="5123444" y="31477"/>
                  <a:pt x="4842129" y="13716"/>
                </a:cubicBezTo>
                <a:cubicBezTo>
                  <a:pt x="4568650" y="-219"/>
                  <a:pt x="4447390" y="8221"/>
                  <a:pt x="4328160" y="13716"/>
                </a:cubicBezTo>
                <a:cubicBezTo>
                  <a:pt x="4227436" y="28078"/>
                  <a:pt x="3754725" y="-2253"/>
                  <a:pt x="3597783" y="13716"/>
                </a:cubicBezTo>
                <a:cubicBezTo>
                  <a:pt x="3459353" y="10223"/>
                  <a:pt x="3317740" y="47315"/>
                  <a:pt x="3029712" y="13716"/>
                </a:cubicBezTo>
                <a:cubicBezTo>
                  <a:pt x="2766446" y="5245"/>
                  <a:pt x="2645518" y="35922"/>
                  <a:pt x="2299335" y="13716"/>
                </a:cubicBezTo>
                <a:cubicBezTo>
                  <a:pt x="1977844" y="23735"/>
                  <a:pt x="1781583" y="-1801"/>
                  <a:pt x="1514856" y="13716"/>
                </a:cubicBezTo>
                <a:cubicBezTo>
                  <a:pt x="1212648" y="18781"/>
                  <a:pt x="1087880" y="-4407"/>
                  <a:pt x="892683" y="13716"/>
                </a:cubicBezTo>
                <a:cubicBezTo>
                  <a:pt x="745769" y="11772"/>
                  <a:pt x="183254" y="-32062"/>
                  <a:pt x="0" y="13716"/>
                </a:cubicBezTo>
                <a:cubicBezTo>
                  <a:pt x="-907" y="9799"/>
                  <a:pt x="-75" y="7151"/>
                  <a:pt x="0" y="0"/>
                </a:cubicBezTo>
                <a:close/>
              </a:path>
              <a:path w="5410200" h="13716" stroke="0" extrusionOk="0">
                <a:moveTo>
                  <a:pt x="0" y="0"/>
                </a:moveTo>
                <a:cubicBezTo>
                  <a:pt x="269468" y="-22806"/>
                  <a:pt x="392563" y="4840"/>
                  <a:pt x="622173" y="0"/>
                </a:cubicBezTo>
                <a:cubicBezTo>
                  <a:pt x="884216" y="-2196"/>
                  <a:pt x="1034637" y="7784"/>
                  <a:pt x="1136142" y="0"/>
                </a:cubicBezTo>
                <a:cubicBezTo>
                  <a:pt x="1204956" y="5920"/>
                  <a:pt x="1559779" y="-61408"/>
                  <a:pt x="1920621" y="0"/>
                </a:cubicBezTo>
                <a:cubicBezTo>
                  <a:pt x="2280250" y="-18581"/>
                  <a:pt x="2372470" y="4128"/>
                  <a:pt x="2542794" y="0"/>
                </a:cubicBezTo>
                <a:cubicBezTo>
                  <a:pt x="2688150" y="-17189"/>
                  <a:pt x="2885478" y="-51412"/>
                  <a:pt x="3164967" y="0"/>
                </a:cubicBezTo>
                <a:cubicBezTo>
                  <a:pt x="3470933" y="16143"/>
                  <a:pt x="3588003" y="-4313"/>
                  <a:pt x="3949446" y="0"/>
                </a:cubicBezTo>
                <a:cubicBezTo>
                  <a:pt x="4331172" y="1470"/>
                  <a:pt x="4289286" y="5331"/>
                  <a:pt x="4517517" y="0"/>
                </a:cubicBezTo>
                <a:cubicBezTo>
                  <a:pt x="4736577" y="41911"/>
                  <a:pt x="5141868" y="443"/>
                  <a:pt x="5410200" y="0"/>
                </a:cubicBezTo>
                <a:cubicBezTo>
                  <a:pt x="5410845" y="2936"/>
                  <a:pt x="5409877" y="9829"/>
                  <a:pt x="5410200" y="13716"/>
                </a:cubicBezTo>
                <a:cubicBezTo>
                  <a:pt x="5130880" y="48304"/>
                  <a:pt x="5008082" y="-27188"/>
                  <a:pt x="4842129" y="13716"/>
                </a:cubicBezTo>
                <a:cubicBezTo>
                  <a:pt x="4629232" y="38478"/>
                  <a:pt x="4430159" y="43872"/>
                  <a:pt x="4165854" y="13716"/>
                </a:cubicBezTo>
                <a:cubicBezTo>
                  <a:pt x="3880517" y="17026"/>
                  <a:pt x="3820863" y="-12209"/>
                  <a:pt x="3543681" y="13716"/>
                </a:cubicBezTo>
                <a:cubicBezTo>
                  <a:pt x="3267577" y="39687"/>
                  <a:pt x="3047131" y="-8774"/>
                  <a:pt x="2759202" y="13716"/>
                </a:cubicBezTo>
                <a:cubicBezTo>
                  <a:pt x="2418778" y="17929"/>
                  <a:pt x="2206820" y="-35095"/>
                  <a:pt x="1974723" y="13716"/>
                </a:cubicBezTo>
                <a:cubicBezTo>
                  <a:pt x="1740429" y="35710"/>
                  <a:pt x="1599301" y="34493"/>
                  <a:pt x="1406652" y="13716"/>
                </a:cubicBezTo>
                <a:cubicBezTo>
                  <a:pt x="1196601" y="3966"/>
                  <a:pt x="938578" y="38717"/>
                  <a:pt x="730377" y="13716"/>
                </a:cubicBezTo>
                <a:cubicBezTo>
                  <a:pt x="524173" y="26651"/>
                  <a:pt x="336004" y="-17469"/>
                  <a:pt x="0" y="13716"/>
                </a:cubicBezTo>
                <a:cubicBezTo>
                  <a:pt x="-377" y="9245"/>
                  <a:pt x="1157" y="3819"/>
                  <a:pt x="0" y="0"/>
                </a:cubicBezTo>
                <a:close/>
              </a:path>
              <a:path w="5410200" h="13716" fill="none" stroke="0" extrusionOk="0">
                <a:moveTo>
                  <a:pt x="0" y="0"/>
                </a:moveTo>
                <a:cubicBezTo>
                  <a:pt x="148438" y="-27720"/>
                  <a:pt x="315263" y="-14841"/>
                  <a:pt x="568071" y="0"/>
                </a:cubicBezTo>
                <a:cubicBezTo>
                  <a:pt x="840209" y="21288"/>
                  <a:pt x="982180" y="-6281"/>
                  <a:pt x="1298448" y="0"/>
                </a:cubicBezTo>
                <a:cubicBezTo>
                  <a:pt x="1577021" y="13763"/>
                  <a:pt x="1630910" y="1060"/>
                  <a:pt x="1920621" y="0"/>
                </a:cubicBezTo>
                <a:cubicBezTo>
                  <a:pt x="2200928" y="-1340"/>
                  <a:pt x="2382869" y="-10369"/>
                  <a:pt x="2488692" y="0"/>
                </a:cubicBezTo>
                <a:cubicBezTo>
                  <a:pt x="2620356" y="20061"/>
                  <a:pt x="3042766" y="-74691"/>
                  <a:pt x="3219069" y="0"/>
                </a:cubicBezTo>
                <a:cubicBezTo>
                  <a:pt x="3395755" y="31704"/>
                  <a:pt x="3646717" y="33546"/>
                  <a:pt x="3895344" y="0"/>
                </a:cubicBezTo>
                <a:cubicBezTo>
                  <a:pt x="4131847" y="-43416"/>
                  <a:pt x="4371681" y="11418"/>
                  <a:pt x="4571619" y="0"/>
                </a:cubicBezTo>
                <a:cubicBezTo>
                  <a:pt x="4799447" y="47677"/>
                  <a:pt x="5212547" y="1562"/>
                  <a:pt x="5410200" y="0"/>
                </a:cubicBezTo>
                <a:cubicBezTo>
                  <a:pt x="5408905" y="2744"/>
                  <a:pt x="5410401" y="9950"/>
                  <a:pt x="5410200" y="13716"/>
                </a:cubicBezTo>
                <a:cubicBezTo>
                  <a:pt x="5139576" y="2947"/>
                  <a:pt x="5122299" y="33775"/>
                  <a:pt x="4842129" y="13716"/>
                </a:cubicBezTo>
                <a:cubicBezTo>
                  <a:pt x="4566356" y="6655"/>
                  <a:pt x="4456854" y="15426"/>
                  <a:pt x="4328160" y="13716"/>
                </a:cubicBezTo>
                <a:cubicBezTo>
                  <a:pt x="4234703" y="-822"/>
                  <a:pt x="3768176" y="-16062"/>
                  <a:pt x="3597783" y="13716"/>
                </a:cubicBezTo>
                <a:cubicBezTo>
                  <a:pt x="3430303" y="10148"/>
                  <a:pt x="3287506" y="20215"/>
                  <a:pt x="3029712" y="13716"/>
                </a:cubicBezTo>
                <a:cubicBezTo>
                  <a:pt x="2742636" y="-2421"/>
                  <a:pt x="2637847" y="18109"/>
                  <a:pt x="2299335" y="13716"/>
                </a:cubicBezTo>
                <a:cubicBezTo>
                  <a:pt x="1959433" y="-7861"/>
                  <a:pt x="1779456" y="37101"/>
                  <a:pt x="1514856" y="13716"/>
                </a:cubicBezTo>
                <a:cubicBezTo>
                  <a:pt x="1212431" y="31797"/>
                  <a:pt x="1086601" y="7282"/>
                  <a:pt x="892683" y="13716"/>
                </a:cubicBezTo>
                <a:cubicBezTo>
                  <a:pt x="721500" y="45800"/>
                  <a:pt x="194249" y="-29802"/>
                  <a:pt x="0" y="13716"/>
                </a:cubicBezTo>
                <a:cubicBezTo>
                  <a:pt x="-508" y="9800"/>
                  <a:pt x="-280" y="682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5410200"/>
                      <a:gd name="connsiteY0" fmla="*/ 0 h 13716"/>
                      <a:gd name="connsiteX1" fmla="*/ 568071 w 5410200"/>
                      <a:gd name="connsiteY1" fmla="*/ 0 h 13716"/>
                      <a:gd name="connsiteX2" fmla="*/ 1298448 w 5410200"/>
                      <a:gd name="connsiteY2" fmla="*/ 0 h 13716"/>
                      <a:gd name="connsiteX3" fmla="*/ 1920621 w 5410200"/>
                      <a:gd name="connsiteY3" fmla="*/ 0 h 13716"/>
                      <a:gd name="connsiteX4" fmla="*/ 2488692 w 5410200"/>
                      <a:gd name="connsiteY4" fmla="*/ 0 h 13716"/>
                      <a:gd name="connsiteX5" fmla="*/ 3219069 w 5410200"/>
                      <a:gd name="connsiteY5" fmla="*/ 0 h 13716"/>
                      <a:gd name="connsiteX6" fmla="*/ 3895344 w 5410200"/>
                      <a:gd name="connsiteY6" fmla="*/ 0 h 13716"/>
                      <a:gd name="connsiteX7" fmla="*/ 4571619 w 5410200"/>
                      <a:gd name="connsiteY7" fmla="*/ 0 h 13716"/>
                      <a:gd name="connsiteX8" fmla="*/ 5410200 w 5410200"/>
                      <a:gd name="connsiteY8" fmla="*/ 0 h 13716"/>
                      <a:gd name="connsiteX9" fmla="*/ 5410200 w 5410200"/>
                      <a:gd name="connsiteY9" fmla="*/ 13716 h 13716"/>
                      <a:gd name="connsiteX10" fmla="*/ 4842129 w 5410200"/>
                      <a:gd name="connsiteY10" fmla="*/ 13716 h 13716"/>
                      <a:gd name="connsiteX11" fmla="*/ 4328160 w 5410200"/>
                      <a:gd name="connsiteY11" fmla="*/ 13716 h 13716"/>
                      <a:gd name="connsiteX12" fmla="*/ 3597783 w 5410200"/>
                      <a:gd name="connsiteY12" fmla="*/ 13716 h 13716"/>
                      <a:gd name="connsiteX13" fmla="*/ 3029712 w 5410200"/>
                      <a:gd name="connsiteY13" fmla="*/ 13716 h 13716"/>
                      <a:gd name="connsiteX14" fmla="*/ 2299335 w 5410200"/>
                      <a:gd name="connsiteY14" fmla="*/ 13716 h 13716"/>
                      <a:gd name="connsiteX15" fmla="*/ 1514856 w 5410200"/>
                      <a:gd name="connsiteY15" fmla="*/ 13716 h 13716"/>
                      <a:gd name="connsiteX16" fmla="*/ 892683 w 5410200"/>
                      <a:gd name="connsiteY16" fmla="*/ 13716 h 13716"/>
                      <a:gd name="connsiteX17" fmla="*/ 0 w 5410200"/>
                      <a:gd name="connsiteY17" fmla="*/ 13716 h 13716"/>
                      <a:gd name="connsiteX18" fmla="*/ 0 w 5410200"/>
                      <a:gd name="connsiteY18"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3716"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09587" y="2854"/>
                          <a:pt x="5409791" y="9451"/>
                          <a:pt x="5410200" y="13716"/>
                        </a:cubicBezTo>
                        <a:cubicBezTo>
                          <a:pt x="5139060" y="2179"/>
                          <a:pt x="5121593" y="26463"/>
                          <a:pt x="4842129" y="13716"/>
                        </a:cubicBezTo>
                        <a:cubicBezTo>
                          <a:pt x="4562665" y="969"/>
                          <a:pt x="4448273" y="4915"/>
                          <a:pt x="4328160" y="13716"/>
                        </a:cubicBezTo>
                        <a:cubicBezTo>
                          <a:pt x="4208047" y="22517"/>
                          <a:pt x="3760936" y="17995"/>
                          <a:pt x="3597783" y="13716"/>
                        </a:cubicBezTo>
                        <a:cubicBezTo>
                          <a:pt x="3434630" y="9437"/>
                          <a:pt x="3299718" y="28641"/>
                          <a:pt x="3029712" y="13716"/>
                        </a:cubicBezTo>
                        <a:cubicBezTo>
                          <a:pt x="2759706" y="-1209"/>
                          <a:pt x="2640159" y="22822"/>
                          <a:pt x="2299335" y="13716"/>
                        </a:cubicBezTo>
                        <a:cubicBezTo>
                          <a:pt x="1958511" y="4610"/>
                          <a:pt x="1801186" y="24413"/>
                          <a:pt x="1514856" y="13716"/>
                        </a:cubicBezTo>
                        <a:cubicBezTo>
                          <a:pt x="1228526" y="3019"/>
                          <a:pt x="1063509" y="-9877"/>
                          <a:pt x="892683" y="13716"/>
                        </a:cubicBezTo>
                        <a:cubicBezTo>
                          <a:pt x="721857" y="37309"/>
                          <a:pt x="186945" y="-25469"/>
                          <a:pt x="0" y="13716"/>
                        </a:cubicBezTo>
                        <a:cubicBezTo>
                          <a:pt x="-342" y="9537"/>
                          <a:pt x="-97" y="6817"/>
                          <a:pt x="0" y="0"/>
                        </a:cubicBezTo>
                        <a:close/>
                      </a:path>
                      <a:path w="5410200" h="13716"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10660" y="2787"/>
                          <a:pt x="5410166" y="9748"/>
                          <a:pt x="5410200" y="13716"/>
                        </a:cubicBezTo>
                        <a:cubicBezTo>
                          <a:pt x="5163327" y="36922"/>
                          <a:pt x="5008749" y="6121"/>
                          <a:pt x="4842129" y="13716"/>
                        </a:cubicBezTo>
                        <a:cubicBezTo>
                          <a:pt x="4675509" y="21311"/>
                          <a:pt x="4433401" y="-5187"/>
                          <a:pt x="4165854" y="13716"/>
                        </a:cubicBezTo>
                        <a:cubicBezTo>
                          <a:pt x="3898308" y="32619"/>
                          <a:pt x="3809032" y="-13282"/>
                          <a:pt x="3543681" y="13716"/>
                        </a:cubicBezTo>
                        <a:cubicBezTo>
                          <a:pt x="3278330" y="40714"/>
                          <a:pt x="3073876" y="-20489"/>
                          <a:pt x="2759202" y="13716"/>
                        </a:cubicBezTo>
                        <a:cubicBezTo>
                          <a:pt x="2444528" y="47921"/>
                          <a:pt x="2204144" y="-1200"/>
                          <a:pt x="1974723" y="13716"/>
                        </a:cubicBezTo>
                        <a:cubicBezTo>
                          <a:pt x="1745302" y="28632"/>
                          <a:pt x="1602335" y="26918"/>
                          <a:pt x="1406652" y="13716"/>
                        </a:cubicBezTo>
                        <a:cubicBezTo>
                          <a:pt x="1210969" y="514"/>
                          <a:pt x="923948" y="-1411"/>
                          <a:pt x="730377" y="13716"/>
                        </a:cubicBezTo>
                        <a:cubicBezTo>
                          <a:pt x="536806" y="28843"/>
                          <a:pt x="336496" y="-4713"/>
                          <a:pt x="0" y="13716"/>
                        </a:cubicBezTo>
                        <a:cubicBezTo>
                          <a:pt x="-535" y="9547"/>
                          <a:pt x="488" y="4515"/>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031D8D32-5AC4-08FB-AD33-D5B50547D4EA}"/>
              </a:ext>
            </a:extLst>
          </p:cNvPr>
          <p:cNvGraphicFramePr>
            <a:graphicFrameLocks noGrp="1"/>
          </p:cNvGraphicFramePr>
          <p:nvPr>
            <p:ph idx="1"/>
            <p:extLst>
              <p:ext uri="{D42A27DB-BD31-4B8C-83A1-F6EECF244321}">
                <p14:modId xmlns:p14="http://schemas.microsoft.com/office/powerpoint/2010/main" val="3216979833"/>
              </p:ext>
            </p:extLst>
          </p:nvPr>
        </p:nvGraphicFramePr>
        <p:xfrm>
          <a:off x="3493623" y="875866"/>
          <a:ext cx="5175384" cy="553614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Audio 3">
            <a:hlinkClick r:id="" action="ppaction://media"/>
            <a:extLst>
              <a:ext uri="{FF2B5EF4-FFF2-40B4-BE49-F238E27FC236}">
                <a16:creationId xmlns:a16="http://schemas.microsoft.com/office/drawing/2014/main" id="{D308C950-DB8D-40EB-B773-778F0DDFFA3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640905480"/>
      </p:ext>
    </p:extLst>
  </p:cSld>
  <p:clrMapOvr>
    <a:masterClrMapping/>
  </p:clrMapOvr>
  <mc:AlternateContent xmlns:mc="http://schemas.openxmlformats.org/markup-compatibility/2006" xmlns:p14="http://schemas.microsoft.com/office/powerpoint/2010/main">
    <mc:Choice Requires="p14">
      <p:transition spd="slow" p14:dur="2000" advTm="31728"/>
    </mc:Choice>
    <mc:Fallback xmlns="">
      <p:transition spd="slow" advTm="317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4546</TotalTime>
  <Words>5378</Words>
  <Application>Microsoft Office PowerPoint</Application>
  <PresentationFormat>On-screen Show (4:3)</PresentationFormat>
  <Paragraphs>580</Paragraphs>
  <Slides>33</Slides>
  <Notes>33</Notes>
  <HiddenSlides>0</HiddenSlides>
  <MMClips>33</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33</vt:i4>
      </vt:variant>
    </vt:vector>
  </HeadingPairs>
  <TitlesOfParts>
    <vt:vector size="40" baseType="lpstr">
      <vt:lpstr>Arial</vt:lpstr>
      <vt:lpstr>Calibri</vt:lpstr>
      <vt:lpstr>Calibri Light</vt:lpstr>
      <vt:lpstr>Segoe UI</vt:lpstr>
      <vt:lpstr>Symbol</vt:lpstr>
      <vt:lpstr>Office Theme</vt:lpstr>
      <vt:lpstr>1_Office Theme</vt:lpstr>
      <vt:lpstr>PowerPoint Presentation</vt:lpstr>
      <vt:lpstr>Agnes Struik</vt:lpstr>
      <vt:lpstr>Preparation</vt:lpstr>
      <vt:lpstr>Key Role of RJ Facilitator</vt:lpstr>
      <vt:lpstr>The good facilitator helps everyone communicate but especially those who caused harm to more easily: </vt:lpstr>
      <vt:lpstr>A Good Facilitator:</vt:lpstr>
      <vt:lpstr>A Good Facilitator:</vt:lpstr>
      <vt:lpstr>A good facilitator:</vt:lpstr>
      <vt:lpstr>PowerPoint Presentation</vt:lpstr>
      <vt:lpstr>Being Heard and Seen</vt:lpstr>
      <vt:lpstr>Being Seen and Heard</vt:lpstr>
      <vt:lpstr>Active Listening</vt:lpstr>
      <vt:lpstr>Active Listening</vt:lpstr>
      <vt:lpstr>Active Listening</vt:lpstr>
      <vt:lpstr>Active Listening</vt:lpstr>
      <vt:lpstr>Active Listening</vt:lpstr>
      <vt:lpstr>PowerPoint Presentation</vt:lpstr>
      <vt:lpstr>Reflective Listening</vt:lpstr>
      <vt:lpstr>Five Aspects of Reflective Listening </vt:lpstr>
      <vt:lpstr>Examples of Reflective Listening</vt:lpstr>
      <vt:lpstr>PowerPoint Presentation</vt:lpstr>
      <vt:lpstr>The Art of the Interview</vt:lpstr>
      <vt:lpstr>Facilitative Responses</vt:lpstr>
      <vt:lpstr>Facilitative Responses</vt:lpstr>
      <vt:lpstr>Facilitative Responses</vt:lpstr>
      <vt:lpstr>Facilitative  Responses</vt:lpstr>
      <vt:lpstr>Facilitative Responses</vt:lpstr>
      <vt:lpstr>Facilitative Responses</vt:lpstr>
      <vt:lpstr>Facilitative Responses</vt:lpstr>
      <vt:lpstr>Facilitative Responses</vt:lpstr>
      <vt:lpstr>Facilitative Responses</vt:lpstr>
      <vt:lpstr>RRDRJ Code of Ethics</vt:lpstr>
      <vt:lpstr>Summing it up</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Restorative Justice Orientation</dc:title>
  <dc:creator>User</dc:creator>
  <cp:lastModifiedBy>Agnes Struik</cp:lastModifiedBy>
  <cp:revision>477</cp:revision>
  <dcterms:created xsi:type="dcterms:W3CDTF">2022-10-29T16:20:50Z</dcterms:created>
  <dcterms:modified xsi:type="dcterms:W3CDTF">2023-04-02T20:26:01Z</dcterms:modified>
</cp:coreProperties>
</file>